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6" r:id="rId4"/>
    <p:sldId id="265" r:id="rId5"/>
    <p:sldId id="260" r:id="rId6"/>
    <p:sldId id="261" r:id="rId7"/>
    <p:sldId id="262" r:id="rId8"/>
    <p:sldId id="267" r:id="rId9"/>
    <p:sldId id="268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6D220-B23A-402F-B4E3-9794697FBC2D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1684A-C08C-4C61-87DA-7594DB952C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230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691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23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39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227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47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994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72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571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614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90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37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595C2-D36D-4E89-B6F8-9EF8C1EDFDA4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43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46091" y="159646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様式７</a:t>
            </a:r>
            <a:endParaRPr kumimoji="1"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56004" y="421256"/>
            <a:ext cx="1218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企画提案書</a:t>
            </a:r>
            <a:endParaRPr kumimoji="1" lang="ja-JP" altLang="en-US" sz="16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100492"/>
              </p:ext>
            </p:extLst>
          </p:nvPr>
        </p:nvGraphicFramePr>
        <p:xfrm>
          <a:off x="6022975" y="358193"/>
          <a:ext cx="575945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8875">
                  <a:extLst>
                    <a:ext uri="{9D8B030D-6E8A-4147-A177-3AD203B41FA5}">
                      <a16:colId xmlns:a16="http://schemas.microsoft.com/office/drawing/2014/main" val="640148629"/>
                    </a:ext>
                  </a:extLst>
                </a:gridCol>
                <a:gridCol w="4600575">
                  <a:extLst>
                    <a:ext uri="{9D8B030D-6E8A-4147-A177-3AD203B41FA5}">
                      <a16:colId xmlns:a16="http://schemas.microsoft.com/office/drawing/2014/main" val="1036099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事業者名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850263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436859"/>
              </p:ext>
            </p:extLst>
          </p:nvPr>
        </p:nvGraphicFramePr>
        <p:xfrm>
          <a:off x="246091" y="1053039"/>
          <a:ext cx="11536334" cy="545253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87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ｱ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事業実施体制（体制・スケジュール）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043779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1773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581770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ｲ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事業実施方針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98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582301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ｳ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太陽光発電設備及び蓄電池設備容量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320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592658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ｴ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電気の自家消費量及び温室効果ガス排出削減量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123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619116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ｵ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停電を伴う非常時にも利用可能なシステム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54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396246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ｶ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発電効果の見える化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4575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573185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ｷ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維持管理・メンテナンス計画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376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537034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ｸ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地元企業の活用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978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263585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ｹ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独創性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860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113</Words>
  <Application>Microsoft Office PowerPoint</Application>
  <PresentationFormat>ワイド画面</PresentationFormat>
  <Paragraphs>21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Administrator</dc:creator>
  <cp:lastModifiedBy>Administrator</cp:lastModifiedBy>
  <cp:revision>22</cp:revision>
  <dcterms:created xsi:type="dcterms:W3CDTF">2024-04-12T01:58:21Z</dcterms:created>
  <dcterms:modified xsi:type="dcterms:W3CDTF">2025-08-21T05:10:38Z</dcterms:modified>
</cp:coreProperties>
</file>