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handoutMasterIdLst>
    <p:handoutMasterId r:id="rId28"/>
  </p:handoutMasterIdLst>
  <p:sldIdLst>
    <p:sldId id="256" r:id="rId2"/>
    <p:sldId id="258" r:id="rId3"/>
    <p:sldId id="260" r:id="rId4"/>
    <p:sldId id="261" r:id="rId5"/>
    <p:sldId id="262" r:id="rId6"/>
    <p:sldId id="263" r:id="rId7"/>
    <p:sldId id="264" r:id="rId8"/>
    <p:sldId id="265" r:id="rId9"/>
    <p:sldId id="266" r:id="rId10"/>
    <p:sldId id="268" r:id="rId11"/>
    <p:sldId id="267" r:id="rId12"/>
    <p:sldId id="270" r:id="rId13"/>
    <p:sldId id="269" r:id="rId14"/>
    <p:sldId id="271" r:id="rId15"/>
    <p:sldId id="272" r:id="rId16"/>
    <p:sldId id="273" r:id="rId17"/>
    <p:sldId id="280" r:id="rId18"/>
    <p:sldId id="281" r:id="rId19"/>
    <p:sldId id="274" r:id="rId20"/>
    <p:sldId id="275" r:id="rId21"/>
    <p:sldId id="276" r:id="rId22"/>
    <p:sldId id="277" r:id="rId23"/>
    <p:sldId id="282" r:id="rId24"/>
    <p:sldId id="278" r:id="rId25"/>
    <p:sldId id="279" r:id="rId26"/>
  </p:sldIdLst>
  <p:sldSz cx="12801600" cy="9601200" type="A3"/>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125" d="100"/>
          <a:sy n="125" d="100"/>
        </p:scale>
        <p:origin x="90" y="66"/>
      </p:cViewPr>
      <p:guideLst/>
    </p:cSldViewPr>
  </p:slideViewPr>
  <p:notesTextViewPr>
    <p:cViewPr>
      <p:scale>
        <a:sx n="1" d="1"/>
        <a:sy n="1" d="1"/>
      </p:scale>
      <p:origin x="0" y="0"/>
    </p:cViewPr>
  </p:notesTextViewPr>
  <p:notesViewPr>
    <p:cSldViewPr snapToGrid="0">
      <p:cViewPr varScale="1">
        <p:scale>
          <a:sx n="71" d="100"/>
          <a:sy n="71" d="100"/>
        </p:scale>
        <p:origin x="1884" y="2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CAFCEE8-80F2-4700-A49F-0D46D16CF80F}"/>
              </a:ext>
            </a:extLst>
          </p:cNvPr>
          <p:cNvSpPr>
            <a:spLocks noGrp="1"/>
          </p:cNvSpPr>
          <p:nvPr>
            <p:ph type="hdr" sz="quarter"/>
          </p:nvPr>
        </p:nvSpPr>
        <p:spPr>
          <a:xfrm>
            <a:off x="1" y="3"/>
            <a:ext cx="2918831" cy="495029"/>
          </a:xfrm>
          <a:prstGeom prst="rect">
            <a:avLst/>
          </a:prstGeom>
        </p:spPr>
        <p:txBody>
          <a:bodyPr vert="horz" lIns="91036" tIns="45518" rIns="91036" bIns="45518"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327A67A3-3A1E-4DA0-B422-19532EDB57B0}"/>
              </a:ext>
            </a:extLst>
          </p:cNvPr>
          <p:cNvSpPr>
            <a:spLocks noGrp="1"/>
          </p:cNvSpPr>
          <p:nvPr>
            <p:ph type="dt" sz="quarter" idx="1"/>
          </p:nvPr>
        </p:nvSpPr>
        <p:spPr>
          <a:xfrm>
            <a:off x="3815375" y="3"/>
            <a:ext cx="2918831" cy="495029"/>
          </a:xfrm>
          <a:prstGeom prst="rect">
            <a:avLst/>
          </a:prstGeom>
        </p:spPr>
        <p:txBody>
          <a:bodyPr vert="horz" lIns="91036" tIns="45518" rIns="91036" bIns="45518" rtlCol="0"/>
          <a:lstStyle>
            <a:lvl1pPr algn="r">
              <a:defRPr sz="1200"/>
            </a:lvl1pPr>
          </a:lstStyle>
          <a:p>
            <a:fld id="{C7177E4A-5AC7-4ED1-9197-A9EA80E6C242}" type="datetimeFigureOut">
              <a:rPr kumimoji="1" lang="ja-JP" altLang="en-US" smtClean="0"/>
              <a:t>2025/6/19</a:t>
            </a:fld>
            <a:endParaRPr kumimoji="1" lang="ja-JP" altLang="en-US"/>
          </a:p>
        </p:txBody>
      </p:sp>
      <p:sp>
        <p:nvSpPr>
          <p:cNvPr id="4" name="フッター プレースホルダー 3">
            <a:extLst>
              <a:ext uri="{FF2B5EF4-FFF2-40B4-BE49-F238E27FC236}">
                <a16:creationId xmlns:a16="http://schemas.microsoft.com/office/drawing/2014/main" id="{0DD6FFF2-31C6-4AB3-94C9-ADA8D2096211}"/>
              </a:ext>
            </a:extLst>
          </p:cNvPr>
          <p:cNvSpPr>
            <a:spLocks noGrp="1"/>
          </p:cNvSpPr>
          <p:nvPr>
            <p:ph type="ftr" sz="quarter" idx="2"/>
          </p:nvPr>
        </p:nvSpPr>
        <p:spPr>
          <a:xfrm>
            <a:off x="1" y="9371286"/>
            <a:ext cx="2918831" cy="495028"/>
          </a:xfrm>
          <a:prstGeom prst="rect">
            <a:avLst/>
          </a:prstGeom>
        </p:spPr>
        <p:txBody>
          <a:bodyPr vert="horz" lIns="91036" tIns="45518" rIns="91036" bIns="45518"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A9CF3EE5-9127-42CB-83B6-1F86C86EC8A5}"/>
              </a:ext>
            </a:extLst>
          </p:cNvPr>
          <p:cNvSpPr>
            <a:spLocks noGrp="1"/>
          </p:cNvSpPr>
          <p:nvPr>
            <p:ph type="sldNum" sz="quarter" idx="3"/>
          </p:nvPr>
        </p:nvSpPr>
        <p:spPr>
          <a:xfrm>
            <a:off x="3815375" y="9371286"/>
            <a:ext cx="2918831" cy="495028"/>
          </a:xfrm>
          <a:prstGeom prst="rect">
            <a:avLst/>
          </a:prstGeom>
        </p:spPr>
        <p:txBody>
          <a:bodyPr vert="horz" lIns="91036" tIns="45518" rIns="91036" bIns="45518" rtlCol="0" anchor="b"/>
          <a:lstStyle>
            <a:lvl1pPr algn="r">
              <a:defRPr sz="1200"/>
            </a:lvl1pPr>
          </a:lstStyle>
          <a:p>
            <a:fld id="{A0DA2D9F-38A9-4C78-9676-A9B5D69A6019}" type="slidenum">
              <a:rPr kumimoji="1" lang="ja-JP" altLang="en-US" smtClean="0"/>
              <a:t>‹#›</a:t>
            </a:fld>
            <a:endParaRPr kumimoji="1" lang="ja-JP" altLang="en-US"/>
          </a:p>
        </p:txBody>
      </p:sp>
    </p:spTree>
    <p:extLst>
      <p:ext uri="{BB962C8B-B14F-4D97-AF65-F5344CB8AC3E}">
        <p14:creationId xmlns:p14="http://schemas.microsoft.com/office/powerpoint/2010/main" val="8346280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3"/>
            <a:ext cx="2918831" cy="495029"/>
          </a:xfrm>
          <a:prstGeom prst="rect">
            <a:avLst/>
          </a:prstGeom>
        </p:spPr>
        <p:txBody>
          <a:bodyPr vert="horz" lIns="91036" tIns="45518" rIns="91036" bIns="455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5" y="3"/>
            <a:ext cx="2918831" cy="495029"/>
          </a:xfrm>
          <a:prstGeom prst="rect">
            <a:avLst/>
          </a:prstGeom>
        </p:spPr>
        <p:txBody>
          <a:bodyPr vert="horz" lIns="91036" tIns="45518" rIns="91036" bIns="45518" rtlCol="0"/>
          <a:lstStyle>
            <a:lvl1pPr algn="r">
              <a:defRPr sz="1200"/>
            </a:lvl1pPr>
          </a:lstStyle>
          <a:p>
            <a:fld id="{9E71B74E-8B0D-46D3-9E12-2602143B6FCE}" type="datetimeFigureOut">
              <a:rPr kumimoji="1" lang="ja-JP" altLang="en-US" smtClean="0"/>
              <a:t>2025/6/19</a:t>
            </a:fld>
            <a:endParaRPr kumimoji="1" lang="ja-JP" altLang="en-US"/>
          </a:p>
        </p:txBody>
      </p:sp>
      <p:sp>
        <p:nvSpPr>
          <p:cNvPr id="4" name="スライド イメージ プレースホルダー 3"/>
          <p:cNvSpPr>
            <a:spLocks noGrp="1" noRot="1" noChangeAspect="1"/>
          </p:cNvSpPr>
          <p:nvPr>
            <p:ph type="sldImg" idx="2"/>
          </p:nvPr>
        </p:nvSpPr>
        <p:spPr>
          <a:xfrm>
            <a:off x="1149350" y="1233488"/>
            <a:ext cx="4437063" cy="3328987"/>
          </a:xfrm>
          <a:prstGeom prst="rect">
            <a:avLst/>
          </a:prstGeom>
          <a:noFill/>
          <a:ln w="12700">
            <a:solidFill>
              <a:prstClr val="black"/>
            </a:solidFill>
          </a:ln>
        </p:spPr>
        <p:txBody>
          <a:bodyPr vert="horz" lIns="91036" tIns="45518" rIns="91036" bIns="45518" rtlCol="0" anchor="ctr"/>
          <a:lstStyle/>
          <a:p>
            <a:endParaRPr lang="ja-JP" altLang="en-US"/>
          </a:p>
        </p:txBody>
      </p:sp>
      <p:sp>
        <p:nvSpPr>
          <p:cNvPr id="5" name="ノート プレースホルダー 4"/>
          <p:cNvSpPr>
            <a:spLocks noGrp="1"/>
          </p:cNvSpPr>
          <p:nvPr>
            <p:ph type="body" sz="quarter" idx="3"/>
          </p:nvPr>
        </p:nvSpPr>
        <p:spPr>
          <a:xfrm>
            <a:off x="673577" y="4748164"/>
            <a:ext cx="5388610" cy="3884861"/>
          </a:xfrm>
          <a:prstGeom prst="rect">
            <a:avLst/>
          </a:prstGeom>
        </p:spPr>
        <p:txBody>
          <a:bodyPr vert="horz" lIns="91036" tIns="45518" rIns="91036" bIns="455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286"/>
            <a:ext cx="2918831" cy="495028"/>
          </a:xfrm>
          <a:prstGeom prst="rect">
            <a:avLst/>
          </a:prstGeom>
        </p:spPr>
        <p:txBody>
          <a:bodyPr vert="horz" lIns="91036" tIns="45518" rIns="91036" bIns="455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5" y="9371286"/>
            <a:ext cx="2918831" cy="495028"/>
          </a:xfrm>
          <a:prstGeom prst="rect">
            <a:avLst/>
          </a:prstGeom>
        </p:spPr>
        <p:txBody>
          <a:bodyPr vert="horz" lIns="91036" tIns="45518" rIns="91036" bIns="45518" rtlCol="0" anchor="b"/>
          <a:lstStyle>
            <a:lvl1pPr algn="r">
              <a:defRPr sz="1200"/>
            </a:lvl1pPr>
          </a:lstStyle>
          <a:p>
            <a:fld id="{4DE4F93B-0830-4E64-B0D6-547BED1606D5}" type="slidenum">
              <a:rPr kumimoji="1" lang="ja-JP" altLang="en-US" smtClean="0"/>
              <a:t>‹#›</a:t>
            </a:fld>
            <a:endParaRPr kumimoji="1" lang="ja-JP" altLang="en-US"/>
          </a:p>
        </p:txBody>
      </p:sp>
    </p:spTree>
    <p:extLst>
      <p:ext uri="{BB962C8B-B14F-4D97-AF65-F5344CB8AC3E}">
        <p14:creationId xmlns:p14="http://schemas.microsoft.com/office/powerpoint/2010/main" val="1714148158"/>
      </p:ext>
    </p:extLst>
  </p:cSld>
  <p:clrMap bg1="lt1" tx1="dk1" bg2="lt2" tx2="dk2" accent1="accent1" accent2="accent2" accent3="accent3" accent4="accent4" accent5="accent5" accent6="accent6" hlink="hlink" folHlink="folHlink"/>
  <p:notesStyle>
    <a:lvl1pPr marL="0" algn="l" defTabSz="1280160" rtl="0" eaLnBrk="1" latinLnBrk="0" hangingPunct="1">
      <a:defRPr kumimoji="1" sz="1680" kern="1200">
        <a:solidFill>
          <a:schemeClr val="tx1"/>
        </a:solidFill>
        <a:latin typeface="+mn-lt"/>
        <a:ea typeface="+mn-ea"/>
        <a:cs typeface="+mn-cs"/>
      </a:defRPr>
    </a:lvl1pPr>
    <a:lvl2pPr marL="640080" algn="l" defTabSz="1280160" rtl="0" eaLnBrk="1" latinLnBrk="0" hangingPunct="1">
      <a:defRPr kumimoji="1" sz="1680" kern="1200">
        <a:solidFill>
          <a:schemeClr val="tx1"/>
        </a:solidFill>
        <a:latin typeface="+mn-lt"/>
        <a:ea typeface="+mn-ea"/>
        <a:cs typeface="+mn-cs"/>
      </a:defRPr>
    </a:lvl2pPr>
    <a:lvl3pPr marL="1280160" algn="l" defTabSz="1280160" rtl="0" eaLnBrk="1" latinLnBrk="0" hangingPunct="1">
      <a:defRPr kumimoji="1" sz="1680" kern="1200">
        <a:solidFill>
          <a:schemeClr val="tx1"/>
        </a:solidFill>
        <a:latin typeface="+mn-lt"/>
        <a:ea typeface="+mn-ea"/>
        <a:cs typeface="+mn-cs"/>
      </a:defRPr>
    </a:lvl3pPr>
    <a:lvl4pPr marL="1920240" algn="l" defTabSz="1280160" rtl="0" eaLnBrk="1" latinLnBrk="0" hangingPunct="1">
      <a:defRPr kumimoji="1" sz="1680" kern="1200">
        <a:solidFill>
          <a:schemeClr val="tx1"/>
        </a:solidFill>
        <a:latin typeface="+mn-lt"/>
        <a:ea typeface="+mn-ea"/>
        <a:cs typeface="+mn-cs"/>
      </a:defRPr>
    </a:lvl4pPr>
    <a:lvl5pPr marL="2560320" algn="l" defTabSz="1280160" rtl="0" eaLnBrk="1" latinLnBrk="0" hangingPunct="1">
      <a:defRPr kumimoji="1" sz="1680" kern="1200">
        <a:solidFill>
          <a:schemeClr val="tx1"/>
        </a:solidFill>
        <a:latin typeface="+mn-lt"/>
        <a:ea typeface="+mn-ea"/>
        <a:cs typeface="+mn-cs"/>
      </a:defRPr>
    </a:lvl5pPr>
    <a:lvl6pPr marL="3200400" algn="l" defTabSz="1280160" rtl="0" eaLnBrk="1" latinLnBrk="0" hangingPunct="1">
      <a:defRPr kumimoji="1" sz="1680" kern="1200">
        <a:solidFill>
          <a:schemeClr val="tx1"/>
        </a:solidFill>
        <a:latin typeface="+mn-lt"/>
        <a:ea typeface="+mn-ea"/>
        <a:cs typeface="+mn-cs"/>
      </a:defRPr>
    </a:lvl6pPr>
    <a:lvl7pPr marL="3840480" algn="l" defTabSz="1280160" rtl="0" eaLnBrk="1" latinLnBrk="0" hangingPunct="1">
      <a:defRPr kumimoji="1" sz="1680" kern="1200">
        <a:solidFill>
          <a:schemeClr val="tx1"/>
        </a:solidFill>
        <a:latin typeface="+mn-lt"/>
        <a:ea typeface="+mn-ea"/>
        <a:cs typeface="+mn-cs"/>
      </a:defRPr>
    </a:lvl7pPr>
    <a:lvl8pPr marL="4480560" algn="l" defTabSz="1280160" rtl="0" eaLnBrk="1" latinLnBrk="0" hangingPunct="1">
      <a:defRPr kumimoji="1" sz="1680" kern="1200">
        <a:solidFill>
          <a:schemeClr val="tx1"/>
        </a:solidFill>
        <a:latin typeface="+mn-lt"/>
        <a:ea typeface="+mn-ea"/>
        <a:cs typeface="+mn-cs"/>
      </a:defRPr>
    </a:lvl8pPr>
    <a:lvl9pPr marL="5120640" algn="l" defTabSz="1280160" rtl="0" eaLnBrk="1" latinLnBrk="0" hangingPunct="1">
      <a:defRPr kumimoji="1" sz="168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960120" y="1571308"/>
            <a:ext cx="10881360" cy="3342640"/>
          </a:xfrm>
        </p:spPr>
        <p:txBody>
          <a:bodyPr anchor="b"/>
          <a:lstStyle>
            <a:lvl1pPr algn="ctr">
              <a:defRPr sz="8400"/>
            </a:lvl1pPr>
          </a:lstStyle>
          <a:p>
            <a:r>
              <a:rPr lang="ja-JP" altLang="en-US"/>
              <a:t>マスター タイトルの書式設定</a:t>
            </a:r>
            <a:endParaRPr lang="en-US" dirty="0"/>
          </a:p>
        </p:txBody>
      </p:sp>
      <p:sp>
        <p:nvSpPr>
          <p:cNvPr id="3" name="Subtitle 2"/>
          <p:cNvSpPr>
            <a:spLocks noGrp="1"/>
          </p:cNvSpPr>
          <p:nvPr>
            <p:ph type="subTitle" idx="1"/>
          </p:nvPr>
        </p:nvSpPr>
        <p:spPr>
          <a:xfrm>
            <a:off x="1600200" y="5042853"/>
            <a:ext cx="9601200" cy="2318067"/>
          </a:xfrm>
        </p:spPr>
        <p:txBody>
          <a:bodyPr/>
          <a:lstStyle>
            <a:lvl1pPr marL="0" indent="0" algn="ctr">
              <a:buNone/>
              <a:defRPr sz="3360"/>
            </a:lvl1pPr>
            <a:lvl2pPr marL="640080" indent="0" algn="ctr">
              <a:buNone/>
              <a:defRPr sz="2800"/>
            </a:lvl2pPr>
            <a:lvl3pPr marL="1280160" indent="0" algn="ctr">
              <a:buNone/>
              <a:defRPr sz="2520"/>
            </a:lvl3pPr>
            <a:lvl4pPr marL="1920240" indent="0" algn="ctr">
              <a:buNone/>
              <a:defRPr sz="2240"/>
            </a:lvl4pPr>
            <a:lvl5pPr marL="2560320" indent="0" algn="ctr">
              <a:buNone/>
              <a:defRPr sz="2240"/>
            </a:lvl5pPr>
            <a:lvl6pPr marL="3200400" indent="0" algn="ctr">
              <a:buNone/>
              <a:defRPr sz="2240"/>
            </a:lvl6pPr>
            <a:lvl7pPr marL="3840480" indent="0" algn="ctr">
              <a:buNone/>
              <a:defRPr sz="2240"/>
            </a:lvl7pPr>
            <a:lvl8pPr marL="4480560" indent="0" algn="ctr">
              <a:buNone/>
              <a:defRPr sz="2240"/>
            </a:lvl8pPr>
            <a:lvl9pPr marL="5120640" indent="0" algn="ctr">
              <a:buNone/>
              <a:defRPr sz="224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5FAFB398-CCC7-4877-B452-4E3F9B7E6FA8}" type="datetime1">
              <a:rPr kumimoji="1" lang="ja-JP" altLang="en-US" smtClean="0"/>
              <a:t>2025/6/19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3630209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56EF971-370A-4C04-9F7F-468EECB81A76}" type="datetime1">
              <a:rPr kumimoji="1" lang="ja-JP" altLang="en-US" smtClean="0"/>
              <a:t>2025/6/19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111244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61146" y="511175"/>
            <a:ext cx="2760345" cy="813657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80111" y="511175"/>
            <a:ext cx="8121015" cy="813657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006B2D1-007E-4AAE-A90B-A122E8D5CE83}" type="datetime1">
              <a:rPr kumimoji="1" lang="ja-JP" altLang="en-US" smtClean="0"/>
              <a:t>2025/6/19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3966368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328F0DD-4BB8-4C14-8838-4DF9D0AEFEB2}" type="datetime1">
              <a:rPr kumimoji="1" lang="ja-JP" altLang="en-US" smtClean="0"/>
              <a:t>2025/6/19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22160778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73443" y="2393635"/>
            <a:ext cx="11041380" cy="3993832"/>
          </a:xfrm>
        </p:spPr>
        <p:txBody>
          <a:bodyPr anchor="b"/>
          <a:lstStyle>
            <a:lvl1pPr>
              <a:defRPr sz="84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73443" y="6425250"/>
            <a:ext cx="11041380" cy="2100262"/>
          </a:xfrm>
        </p:spPr>
        <p:txBody>
          <a:bodyPr/>
          <a:lstStyle>
            <a:lvl1pPr marL="0" indent="0">
              <a:buNone/>
              <a:defRPr sz="3360">
                <a:solidFill>
                  <a:schemeClr val="tx1"/>
                </a:solidFill>
              </a:defRPr>
            </a:lvl1pPr>
            <a:lvl2pPr marL="640080" indent="0">
              <a:buNone/>
              <a:defRPr sz="2800">
                <a:solidFill>
                  <a:schemeClr val="tx1">
                    <a:tint val="75000"/>
                  </a:schemeClr>
                </a:solidFill>
              </a:defRPr>
            </a:lvl2pPr>
            <a:lvl3pPr marL="1280160" indent="0">
              <a:buNone/>
              <a:defRPr sz="2520">
                <a:solidFill>
                  <a:schemeClr val="tx1">
                    <a:tint val="75000"/>
                  </a:schemeClr>
                </a:solidFill>
              </a:defRPr>
            </a:lvl3pPr>
            <a:lvl4pPr marL="1920240" indent="0">
              <a:buNone/>
              <a:defRPr sz="2240">
                <a:solidFill>
                  <a:schemeClr val="tx1">
                    <a:tint val="75000"/>
                  </a:schemeClr>
                </a:solidFill>
              </a:defRPr>
            </a:lvl4pPr>
            <a:lvl5pPr marL="2560320" indent="0">
              <a:buNone/>
              <a:defRPr sz="2240">
                <a:solidFill>
                  <a:schemeClr val="tx1">
                    <a:tint val="75000"/>
                  </a:schemeClr>
                </a:solidFill>
              </a:defRPr>
            </a:lvl5pPr>
            <a:lvl6pPr marL="3200400" indent="0">
              <a:buNone/>
              <a:defRPr sz="2240">
                <a:solidFill>
                  <a:schemeClr val="tx1">
                    <a:tint val="75000"/>
                  </a:schemeClr>
                </a:solidFill>
              </a:defRPr>
            </a:lvl6pPr>
            <a:lvl7pPr marL="3840480" indent="0">
              <a:buNone/>
              <a:defRPr sz="2240">
                <a:solidFill>
                  <a:schemeClr val="tx1">
                    <a:tint val="75000"/>
                  </a:schemeClr>
                </a:solidFill>
              </a:defRPr>
            </a:lvl7pPr>
            <a:lvl8pPr marL="4480560" indent="0">
              <a:buNone/>
              <a:defRPr sz="2240">
                <a:solidFill>
                  <a:schemeClr val="tx1">
                    <a:tint val="75000"/>
                  </a:schemeClr>
                </a:solidFill>
              </a:defRPr>
            </a:lvl8pPr>
            <a:lvl9pPr marL="5120640" indent="0">
              <a:buNone/>
              <a:defRPr sz="224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55B1979D-E9BC-48AF-9410-C351DE089A14}" type="datetime1">
              <a:rPr kumimoji="1" lang="ja-JP" altLang="en-US" smtClean="0"/>
              <a:t>2025/6/19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1329797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801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480810" y="2555875"/>
            <a:ext cx="5440680" cy="60918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48BADC0-3BB7-4367-A15D-7F8EB1B2BD3C}" type="datetime1">
              <a:rPr kumimoji="1" lang="ja-JP" altLang="en-US" smtClean="0"/>
              <a:t>2025/6/19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13966547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81777" y="511177"/>
            <a:ext cx="11041380" cy="18557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1779" y="2353628"/>
            <a:ext cx="5415676"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4" name="Content Placeholder 3"/>
          <p:cNvSpPr>
            <a:spLocks noGrp="1"/>
          </p:cNvSpPr>
          <p:nvPr>
            <p:ph sz="half" idx="2"/>
          </p:nvPr>
        </p:nvSpPr>
        <p:spPr>
          <a:xfrm>
            <a:off x="881779" y="3507105"/>
            <a:ext cx="5415676"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80811" y="2353628"/>
            <a:ext cx="5442347" cy="1153477"/>
          </a:xfrm>
        </p:spPr>
        <p:txBody>
          <a:bodyPr anchor="b"/>
          <a:lstStyle>
            <a:lvl1pPr marL="0" indent="0">
              <a:buNone/>
              <a:defRPr sz="3360" b="1"/>
            </a:lvl1pPr>
            <a:lvl2pPr marL="640080" indent="0">
              <a:buNone/>
              <a:defRPr sz="2800" b="1"/>
            </a:lvl2pPr>
            <a:lvl3pPr marL="1280160" indent="0">
              <a:buNone/>
              <a:defRPr sz="2520" b="1"/>
            </a:lvl3pPr>
            <a:lvl4pPr marL="1920240" indent="0">
              <a:buNone/>
              <a:defRPr sz="2240" b="1"/>
            </a:lvl4pPr>
            <a:lvl5pPr marL="2560320" indent="0">
              <a:buNone/>
              <a:defRPr sz="2240" b="1"/>
            </a:lvl5pPr>
            <a:lvl6pPr marL="3200400" indent="0">
              <a:buNone/>
              <a:defRPr sz="2240" b="1"/>
            </a:lvl6pPr>
            <a:lvl7pPr marL="3840480" indent="0">
              <a:buNone/>
              <a:defRPr sz="2240" b="1"/>
            </a:lvl7pPr>
            <a:lvl8pPr marL="4480560" indent="0">
              <a:buNone/>
              <a:defRPr sz="2240" b="1"/>
            </a:lvl8pPr>
            <a:lvl9pPr marL="5120640" indent="0">
              <a:buNone/>
              <a:defRPr sz="2240" b="1"/>
            </a:lvl9pPr>
          </a:lstStyle>
          <a:p>
            <a:pPr lvl="0"/>
            <a:r>
              <a:rPr lang="ja-JP" altLang="en-US"/>
              <a:t>マスター テキストの書式設定</a:t>
            </a:r>
          </a:p>
        </p:txBody>
      </p:sp>
      <p:sp>
        <p:nvSpPr>
          <p:cNvPr id="6" name="Content Placeholder 5"/>
          <p:cNvSpPr>
            <a:spLocks noGrp="1"/>
          </p:cNvSpPr>
          <p:nvPr>
            <p:ph sz="quarter" idx="4"/>
          </p:nvPr>
        </p:nvSpPr>
        <p:spPr>
          <a:xfrm>
            <a:off x="6480811" y="3507105"/>
            <a:ext cx="5442347" cy="515842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A40B50-8A30-4EC6-B0FC-75EF8AB1AE69}" type="datetime1">
              <a:rPr kumimoji="1" lang="ja-JP" altLang="en-US" smtClean="0"/>
              <a:t>2025/6/19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1532594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B72ADA-550D-48F6-BF06-02ED59895548}" type="datetime1">
              <a:rPr kumimoji="1" lang="ja-JP" altLang="en-US" smtClean="0"/>
              <a:t>2025/6/19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1288150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7208E-94E4-46BC-BCA7-012FE7755B63}" type="datetime1">
              <a:rPr kumimoji="1" lang="ja-JP" altLang="en-US" smtClean="0"/>
              <a:t>2025/6/19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280909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Content Placeholder 2"/>
          <p:cNvSpPr>
            <a:spLocks noGrp="1"/>
          </p:cNvSpPr>
          <p:nvPr>
            <p:ph idx="1"/>
          </p:nvPr>
        </p:nvSpPr>
        <p:spPr>
          <a:xfrm>
            <a:off x="5442347" y="1382397"/>
            <a:ext cx="6480810" cy="6823075"/>
          </a:xfrm>
        </p:spPr>
        <p:txBody>
          <a:bodyPr/>
          <a:lstStyle>
            <a:lvl1pPr>
              <a:defRPr sz="4480"/>
            </a:lvl1pPr>
            <a:lvl2pPr>
              <a:defRPr sz="3920"/>
            </a:lvl2pPr>
            <a:lvl3pPr>
              <a:defRPr sz="3360"/>
            </a:lvl3pPr>
            <a:lvl4pPr>
              <a:defRPr sz="2800"/>
            </a:lvl4pPr>
            <a:lvl5pPr>
              <a:defRPr sz="2800"/>
            </a:lvl5pPr>
            <a:lvl6pPr>
              <a:defRPr sz="2800"/>
            </a:lvl6pPr>
            <a:lvl7pPr>
              <a:defRPr sz="2800"/>
            </a:lvl7pPr>
            <a:lvl8pPr>
              <a:defRPr sz="2800"/>
            </a:lvl8pPr>
            <a:lvl9pPr>
              <a:defRPr sz="2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850BA8F-EEBA-4E1D-A6CD-6243F92429F8}" type="datetime1">
              <a:rPr kumimoji="1" lang="ja-JP" altLang="en-US" smtClean="0"/>
              <a:t>2025/6/19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3012798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81778" y="640080"/>
            <a:ext cx="4128849" cy="2240280"/>
          </a:xfrm>
        </p:spPr>
        <p:txBody>
          <a:bodyPr anchor="b"/>
          <a:lstStyle>
            <a:lvl1pPr>
              <a:defRPr sz="448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442347" y="1382397"/>
            <a:ext cx="6480810" cy="6823075"/>
          </a:xfrm>
        </p:spPr>
        <p:txBody>
          <a:bodyPr anchor="t"/>
          <a:lstStyle>
            <a:lvl1pPr marL="0" indent="0">
              <a:buNone/>
              <a:defRPr sz="4480"/>
            </a:lvl1pPr>
            <a:lvl2pPr marL="640080" indent="0">
              <a:buNone/>
              <a:defRPr sz="3920"/>
            </a:lvl2pPr>
            <a:lvl3pPr marL="1280160" indent="0">
              <a:buNone/>
              <a:defRPr sz="336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81778" y="2880360"/>
            <a:ext cx="4128849" cy="5336223"/>
          </a:xfrm>
        </p:spPr>
        <p:txBody>
          <a:bodyPr/>
          <a:lstStyle>
            <a:lvl1pPr marL="0" indent="0">
              <a:buNone/>
              <a:defRPr sz="2240"/>
            </a:lvl1pPr>
            <a:lvl2pPr marL="640080" indent="0">
              <a:buNone/>
              <a:defRPr sz="1960"/>
            </a:lvl2pPr>
            <a:lvl3pPr marL="1280160" indent="0">
              <a:buNone/>
              <a:defRPr sz="1680"/>
            </a:lvl3pPr>
            <a:lvl4pPr marL="1920240" indent="0">
              <a:buNone/>
              <a:defRPr sz="1400"/>
            </a:lvl4pPr>
            <a:lvl5pPr marL="2560320" indent="0">
              <a:buNone/>
              <a:defRPr sz="1400"/>
            </a:lvl5pPr>
            <a:lvl6pPr marL="3200400" indent="0">
              <a:buNone/>
              <a:defRPr sz="1400"/>
            </a:lvl6pPr>
            <a:lvl7pPr marL="3840480" indent="0">
              <a:buNone/>
              <a:defRPr sz="1400"/>
            </a:lvl7pPr>
            <a:lvl8pPr marL="4480560" indent="0">
              <a:buNone/>
              <a:defRPr sz="1400"/>
            </a:lvl8pPr>
            <a:lvl9pPr marL="5120640" indent="0">
              <a:buNone/>
              <a:defRPr sz="14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8D671A1-9FE5-4284-9CE0-DDEB5417DDE6}" type="datetime1">
              <a:rPr kumimoji="1" lang="ja-JP" altLang="en-US" smtClean="0"/>
              <a:t>2025/6/19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360813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80110" y="511177"/>
            <a:ext cx="11041380" cy="18557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80110" y="8898892"/>
            <a:ext cx="2880360" cy="511175"/>
          </a:xfrm>
          <a:prstGeom prst="rect">
            <a:avLst/>
          </a:prstGeom>
        </p:spPr>
        <p:txBody>
          <a:bodyPr vert="horz" lIns="91440" tIns="45720" rIns="91440" bIns="45720" rtlCol="0" anchor="ctr"/>
          <a:lstStyle>
            <a:lvl1pPr algn="l">
              <a:defRPr sz="1680">
                <a:solidFill>
                  <a:schemeClr val="tx1">
                    <a:tint val="75000"/>
                  </a:schemeClr>
                </a:solidFill>
              </a:defRPr>
            </a:lvl1pPr>
          </a:lstStyle>
          <a:p>
            <a:fld id="{D4F8BD11-4DA0-44D6-B83A-CDC3964D1CCA}" type="datetime1">
              <a:rPr kumimoji="1" lang="ja-JP" altLang="en-US" smtClean="0"/>
              <a:t>2025/6/19</a:t>
            </a:fld>
            <a:endParaRPr kumimoji="1" lang="ja-JP" altLang="en-US"/>
          </a:p>
        </p:txBody>
      </p:sp>
      <p:sp>
        <p:nvSpPr>
          <p:cNvPr id="5" name="Footer Placeholder 4"/>
          <p:cNvSpPr>
            <a:spLocks noGrp="1"/>
          </p:cNvSpPr>
          <p:nvPr>
            <p:ph type="ftr" sz="quarter" idx="3"/>
          </p:nvPr>
        </p:nvSpPr>
        <p:spPr>
          <a:xfrm>
            <a:off x="4240530" y="8898892"/>
            <a:ext cx="4320540" cy="511175"/>
          </a:xfrm>
          <a:prstGeom prst="rect">
            <a:avLst/>
          </a:prstGeom>
        </p:spPr>
        <p:txBody>
          <a:bodyPr vert="horz" lIns="91440" tIns="45720" rIns="91440" bIns="45720" rtlCol="0" anchor="ctr"/>
          <a:lstStyle>
            <a:lvl1pPr algn="ctr">
              <a:defRPr sz="168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9041130" y="8898892"/>
            <a:ext cx="2880360" cy="511175"/>
          </a:xfrm>
          <a:prstGeom prst="rect">
            <a:avLst/>
          </a:prstGeom>
        </p:spPr>
        <p:txBody>
          <a:bodyPr vert="horz" lIns="91440" tIns="45720" rIns="91440" bIns="45720" rtlCol="0" anchor="ctr"/>
          <a:lstStyle>
            <a:lvl1pPr algn="r">
              <a:defRPr sz="1680">
                <a:solidFill>
                  <a:schemeClr val="tx1">
                    <a:tint val="75000"/>
                  </a:schemeClr>
                </a:solidFill>
              </a:defRPr>
            </a:lvl1pPr>
          </a:lstStyle>
          <a:p>
            <a:fld id="{29CECABB-A935-4327-9241-80AB52FB058E}" type="slidenum">
              <a:rPr kumimoji="1" lang="ja-JP" altLang="en-US" smtClean="0"/>
              <a:t>‹#›</a:t>
            </a:fld>
            <a:endParaRPr kumimoji="1" lang="ja-JP" altLang="en-US"/>
          </a:p>
        </p:txBody>
      </p:sp>
    </p:spTree>
    <p:extLst>
      <p:ext uri="{BB962C8B-B14F-4D97-AF65-F5344CB8AC3E}">
        <p14:creationId xmlns:p14="http://schemas.microsoft.com/office/powerpoint/2010/main" val="2874426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1280160" rtl="0" eaLnBrk="1" latinLnBrk="0" hangingPunct="1">
        <a:lnSpc>
          <a:spcPct val="90000"/>
        </a:lnSpc>
        <a:spcBef>
          <a:spcPct val="0"/>
        </a:spcBef>
        <a:buNone/>
        <a:defRPr kumimoji="1" sz="6160" kern="1200">
          <a:solidFill>
            <a:schemeClr val="tx1"/>
          </a:solidFill>
          <a:latin typeface="+mj-lt"/>
          <a:ea typeface="+mj-ea"/>
          <a:cs typeface="+mj-cs"/>
        </a:defRPr>
      </a:lvl1pPr>
    </p:titleStyle>
    <p:bodyStyle>
      <a:lvl1pPr marL="320040" indent="-320040" algn="l" defTabSz="1280160" rtl="0" eaLnBrk="1" latinLnBrk="0" hangingPunct="1">
        <a:lnSpc>
          <a:spcPct val="90000"/>
        </a:lnSpc>
        <a:spcBef>
          <a:spcPts val="1400"/>
        </a:spcBef>
        <a:buFont typeface="Arial" panose="020B0604020202020204" pitchFamily="34" charset="0"/>
        <a:buChar char="•"/>
        <a:defRPr kumimoji="1" sz="3920" kern="1200">
          <a:solidFill>
            <a:schemeClr val="tx1"/>
          </a:solidFill>
          <a:latin typeface="+mn-lt"/>
          <a:ea typeface="+mn-ea"/>
          <a:cs typeface="+mn-cs"/>
        </a:defRPr>
      </a:lvl1pPr>
      <a:lvl2pPr marL="960120" indent="-320040" algn="l" defTabSz="1280160" rtl="0" eaLnBrk="1" latinLnBrk="0" hangingPunct="1">
        <a:lnSpc>
          <a:spcPct val="90000"/>
        </a:lnSpc>
        <a:spcBef>
          <a:spcPts val="700"/>
        </a:spcBef>
        <a:buFont typeface="Arial" panose="020B0604020202020204" pitchFamily="34" charset="0"/>
        <a:buChar char="•"/>
        <a:defRPr kumimoji="1" sz="3360" kern="1200">
          <a:solidFill>
            <a:schemeClr val="tx1"/>
          </a:solidFill>
          <a:latin typeface="+mn-lt"/>
          <a:ea typeface="+mn-ea"/>
          <a:cs typeface="+mn-cs"/>
        </a:defRPr>
      </a:lvl2pPr>
      <a:lvl3pPr marL="1600200" indent="-320040" algn="l" defTabSz="1280160" rtl="0" eaLnBrk="1" latinLnBrk="0" hangingPunct="1">
        <a:lnSpc>
          <a:spcPct val="90000"/>
        </a:lnSpc>
        <a:spcBef>
          <a:spcPts val="700"/>
        </a:spcBef>
        <a:buFont typeface="Arial" panose="020B0604020202020204" pitchFamily="34" charset="0"/>
        <a:buChar char="•"/>
        <a:defRPr kumimoji="1" sz="2800" kern="1200">
          <a:solidFill>
            <a:schemeClr val="tx1"/>
          </a:solidFill>
          <a:latin typeface="+mn-lt"/>
          <a:ea typeface="+mn-ea"/>
          <a:cs typeface="+mn-cs"/>
        </a:defRPr>
      </a:lvl3pPr>
      <a:lvl4pPr marL="22402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4pPr>
      <a:lvl5pPr marL="288036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5pPr>
      <a:lvl6pPr marL="352044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6pPr>
      <a:lvl7pPr marL="416052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7pPr>
      <a:lvl8pPr marL="480060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8pPr>
      <a:lvl9pPr marL="5440680" indent="-320040" algn="l" defTabSz="1280160" rtl="0" eaLnBrk="1" latinLnBrk="0" hangingPunct="1">
        <a:lnSpc>
          <a:spcPct val="90000"/>
        </a:lnSpc>
        <a:spcBef>
          <a:spcPts val="700"/>
        </a:spcBef>
        <a:buFont typeface="Arial" panose="020B0604020202020204" pitchFamily="34" charset="0"/>
        <a:buChar char="•"/>
        <a:defRPr kumimoji="1" sz="2520" kern="1200">
          <a:solidFill>
            <a:schemeClr val="tx1"/>
          </a:solidFill>
          <a:latin typeface="+mn-lt"/>
          <a:ea typeface="+mn-ea"/>
          <a:cs typeface="+mn-cs"/>
        </a:defRPr>
      </a:lvl9pPr>
    </p:bodyStyle>
    <p:otherStyle>
      <a:defPPr>
        <a:defRPr lang="en-US"/>
      </a:defPPr>
      <a:lvl1pPr marL="0" algn="l" defTabSz="1280160" rtl="0" eaLnBrk="1" latinLnBrk="0" hangingPunct="1">
        <a:defRPr kumimoji="1" sz="2520" kern="1200">
          <a:solidFill>
            <a:schemeClr val="tx1"/>
          </a:solidFill>
          <a:latin typeface="+mn-lt"/>
          <a:ea typeface="+mn-ea"/>
          <a:cs typeface="+mn-cs"/>
        </a:defRPr>
      </a:lvl1pPr>
      <a:lvl2pPr marL="640080" algn="l" defTabSz="1280160" rtl="0" eaLnBrk="1" latinLnBrk="0" hangingPunct="1">
        <a:defRPr kumimoji="1" sz="2520" kern="1200">
          <a:solidFill>
            <a:schemeClr val="tx1"/>
          </a:solidFill>
          <a:latin typeface="+mn-lt"/>
          <a:ea typeface="+mn-ea"/>
          <a:cs typeface="+mn-cs"/>
        </a:defRPr>
      </a:lvl2pPr>
      <a:lvl3pPr marL="1280160" algn="l" defTabSz="1280160" rtl="0" eaLnBrk="1" latinLnBrk="0" hangingPunct="1">
        <a:defRPr kumimoji="1" sz="2520" kern="1200">
          <a:solidFill>
            <a:schemeClr val="tx1"/>
          </a:solidFill>
          <a:latin typeface="+mn-lt"/>
          <a:ea typeface="+mn-ea"/>
          <a:cs typeface="+mn-cs"/>
        </a:defRPr>
      </a:lvl3pPr>
      <a:lvl4pPr marL="1920240" algn="l" defTabSz="1280160" rtl="0" eaLnBrk="1" latinLnBrk="0" hangingPunct="1">
        <a:defRPr kumimoji="1" sz="2520" kern="1200">
          <a:solidFill>
            <a:schemeClr val="tx1"/>
          </a:solidFill>
          <a:latin typeface="+mn-lt"/>
          <a:ea typeface="+mn-ea"/>
          <a:cs typeface="+mn-cs"/>
        </a:defRPr>
      </a:lvl4pPr>
      <a:lvl5pPr marL="2560320" algn="l" defTabSz="1280160" rtl="0" eaLnBrk="1" latinLnBrk="0" hangingPunct="1">
        <a:defRPr kumimoji="1" sz="2520" kern="1200">
          <a:solidFill>
            <a:schemeClr val="tx1"/>
          </a:solidFill>
          <a:latin typeface="+mn-lt"/>
          <a:ea typeface="+mn-ea"/>
          <a:cs typeface="+mn-cs"/>
        </a:defRPr>
      </a:lvl5pPr>
      <a:lvl6pPr marL="3200400" algn="l" defTabSz="1280160" rtl="0" eaLnBrk="1" latinLnBrk="0" hangingPunct="1">
        <a:defRPr kumimoji="1" sz="2520" kern="1200">
          <a:solidFill>
            <a:schemeClr val="tx1"/>
          </a:solidFill>
          <a:latin typeface="+mn-lt"/>
          <a:ea typeface="+mn-ea"/>
          <a:cs typeface="+mn-cs"/>
        </a:defRPr>
      </a:lvl6pPr>
      <a:lvl7pPr marL="3840480" algn="l" defTabSz="1280160" rtl="0" eaLnBrk="1" latinLnBrk="0" hangingPunct="1">
        <a:defRPr kumimoji="1" sz="2520" kern="1200">
          <a:solidFill>
            <a:schemeClr val="tx1"/>
          </a:solidFill>
          <a:latin typeface="+mn-lt"/>
          <a:ea typeface="+mn-ea"/>
          <a:cs typeface="+mn-cs"/>
        </a:defRPr>
      </a:lvl7pPr>
      <a:lvl8pPr marL="4480560" algn="l" defTabSz="1280160" rtl="0" eaLnBrk="1" latinLnBrk="0" hangingPunct="1">
        <a:defRPr kumimoji="1" sz="2520" kern="1200">
          <a:solidFill>
            <a:schemeClr val="tx1"/>
          </a:solidFill>
          <a:latin typeface="+mn-lt"/>
          <a:ea typeface="+mn-ea"/>
          <a:cs typeface="+mn-cs"/>
        </a:defRPr>
      </a:lvl8pPr>
      <a:lvl9pPr marL="5120640" algn="l" defTabSz="1280160" rtl="0" eaLnBrk="1" latinLnBrk="0" hangingPunct="1">
        <a:defRPr kumimoji="1"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819AB418-B356-4CEE-A226-DC03E58C39C8}"/>
              </a:ext>
            </a:extLst>
          </p:cNvPr>
          <p:cNvSpPr txBox="1"/>
          <p:nvPr/>
        </p:nvSpPr>
        <p:spPr>
          <a:xfrm>
            <a:off x="-83890" y="125835"/>
            <a:ext cx="5167618" cy="276999"/>
          </a:xfrm>
          <a:prstGeom prst="rect">
            <a:avLst/>
          </a:prstGeom>
          <a:noFill/>
        </p:spPr>
        <p:txBody>
          <a:bodyPr wrap="square" rtlCol="0">
            <a:spAutoFit/>
          </a:bodyPr>
          <a:lstStyle/>
          <a:p>
            <a:pPr algn="l">
              <a:tabLst>
                <a:tab pos="2700020" algn="ctr"/>
                <a:tab pos="5400040" algn="r"/>
              </a:tabLst>
            </a:pPr>
            <a:r>
              <a:rPr lang="ja-JP" altLang="ja-JP" sz="1200" kern="100" dirty="0">
                <a:effectLst/>
                <a:latin typeface="游明朝" panose="02020400000000000000" pitchFamily="18" charset="-128"/>
                <a:ea typeface="BIZ UD明朝 Medium" panose="02020500000000000000" pitchFamily="17" charset="-128"/>
                <a:cs typeface="Times New Roman" panose="02020603050405020304" pitchFamily="18" charset="0"/>
              </a:rPr>
              <a:t>（様式第８号）</a:t>
            </a:r>
            <a:endParaRPr lang="ja-JP" altLang="ja-JP" sz="12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1153167"/>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　本市の観光や観光案内、観光情報発信の現状及び課題</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9" name="テキスト ボックス 8">
            <a:extLst>
              <a:ext uri="{FF2B5EF4-FFF2-40B4-BE49-F238E27FC236}">
                <a16:creationId xmlns:a16="http://schemas.microsoft.com/office/drawing/2014/main" id="{76CCC5F5-C48B-4754-A9F2-C80B597000D3}"/>
              </a:ext>
            </a:extLst>
          </p:cNvPr>
          <p:cNvSpPr txBox="1"/>
          <p:nvPr/>
        </p:nvSpPr>
        <p:spPr>
          <a:xfrm>
            <a:off x="2043488" y="469502"/>
            <a:ext cx="2167243" cy="338554"/>
          </a:xfrm>
          <a:prstGeom prst="rect">
            <a:avLst/>
          </a:prstGeom>
          <a:noFill/>
        </p:spPr>
        <p:txBody>
          <a:bodyPr wrap="square" rtlCol="0">
            <a:spAutoFit/>
          </a:bodyPr>
          <a:lstStyle/>
          <a:p>
            <a:pPr algn="ctr">
              <a:tabLst>
                <a:tab pos="2700020" algn="ctr"/>
                <a:tab pos="5400040" algn="r"/>
              </a:tabLst>
            </a:pPr>
            <a:r>
              <a:rPr lang="ja-JP" altLang="en-US" sz="16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rPr>
              <a:t>企画提案書</a:t>
            </a:r>
            <a:endParaRPr lang="ja-JP" altLang="ja-JP" sz="1600" b="1" kern="100" dirty="0">
              <a:effectLst/>
              <a:latin typeface="BIZ UDゴシック" panose="020B0400000000000000" pitchFamily="49" charset="-128"/>
              <a:ea typeface="BIZ UDゴシック" panose="020B0400000000000000" pitchFamily="49" charset="-128"/>
              <a:cs typeface="Times New Roman" panose="02020603050405020304" pitchFamily="18" charset="0"/>
            </a:endParaRPr>
          </a:p>
        </p:txBody>
      </p:sp>
      <p:sp>
        <p:nvSpPr>
          <p:cNvPr id="10" name="テキスト ボックス 9">
            <a:extLst>
              <a:ext uri="{FF2B5EF4-FFF2-40B4-BE49-F238E27FC236}">
                <a16:creationId xmlns:a16="http://schemas.microsoft.com/office/drawing/2014/main" id="{0AE08023-AF29-4949-AC09-84E00F1B013E}"/>
              </a:ext>
            </a:extLst>
          </p:cNvPr>
          <p:cNvSpPr txBox="1"/>
          <p:nvPr/>
        </p:nvSpPr>
        <p:spPr>
          <a:xfrm>
            <a:off x="6547110" y="464389"/>
            <a:ext cx="6120000" cy="276999"/>
          </a:xfrm>
          <a:prstGeom prst="rect">
            <a:avLst/>
          </a:prstGeom>
          <a:no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代表事業者名：　　</a:t>
            </a:r>
          </a:p>
        </p:txBody>
      </p:sp>
      <p:sp>
        <p:nvSpPr>
          <p:cNvPr id="11" name="テキスト ボックス 10">
            <a:extLst>
              <a:ext uri="{FF2B5EF4-FFF2-40B4-BE49-F238E27FC236}">
                <a16:creationId xmlns:a16="http://schemas.microsoft.com/office/drawing/2014/main" id="{1A21D32C-8EA0-4A96-8E5A-39D2DE15E47D}"/>
              </a:ext>
            </a:extLst>
          </p:cNvPr>
          <p:cNvSpPr txBox="1"/>
          <p:nvPr/>
        </p:nvSpPr>
        <p:spPr>
          <a:xfrm>
            <a:off x="10277474" y="808778"/>
            <a:ext cx="2524126" cy="276999"/>
          </a:xfrm>
          <a:prstGeom prst="rect">
            <a:avLst/>
          </a:prstGeom>
          <a:noFill/>
          <a:ln>
            <a:noFill/>
          </a:ln>
        </p:spPr>
        <p:txBody>
          <a:bodyPr wrap="square" rtlCol="0">
            <a:spAutoFit/>
          </a:bodyPr>
          <a:lstStyle/>
          <a:p>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項目名、レイアウト等の変更可</a:t>
            </a:r>
          </a:p>
        </p:txBody>
      </p:sp>
      <p:sp>
        <p:nvSpPr>
          <p:cNvPr id="12" name="テキスト ボックス 11">
            <a:extLst>
              <a:ext uri="{FF2B5EF4-FFF2-40B4-BE49-F238E27FC236}">
                <a16:creationId xmlns:a16="http://schemas.microsoft.com/office/drawing/2014/main" id="{9821F910-24D0-4FEB-B08F-E3CE9BD6292C}"/>
              </a:ext>
            </a:extLst>
          </p:cNvPr>
          <p:cNvSpPr txBox="1"/>
          <p:nvPr/>
        </p:nvSpPr>
        <p:spPr>
          <a:xfrm>
            <a:off x="67110" y="1491721"/>
            <a:ext cx="12600000" cy="3646336"/>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0" name="スライド番号プレースホルダー 1">
            <a:extLst>
              <a:ext uri="{FF2B5EF4-FFF2-40B4-BE49-F238E27FC236}">
                <a16:creationId xmlns:a16="http://schemas.microsoft.com/office/drawing/2014/main" id="{4A13AB95-E0EB-4BCA-85F7-9334FE4E9837}"/>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a:t>
            </a:fld>
            <a:endParaRPr kumimoji="1" lang="ja-JP" altLang="en-US" dirty="0"/>
          </a:p>
        </p:txBody>
      </p:sp>
      <p:sp>
        <p:nvSpPr>
          <p:cNvPr id="15" name="テキスト ボックス 14">
            <a:extLst>
              <a:ext uri="{FF2B5EF4-FFF2-40B4-BE49-F238E27FC236}">
                <a16:creationId xmlns:a16="http://schemas.microsoft.com/office/drawing/2014/main" id="{A867DAAA-4171-4AEA-89A8-DA43E7055B70}"/>
              </a:ext>
            </a:extLst>
          </p:cNvPr>
          <p:cNvSpPr txBox="1"/>
          <p:nvPr/>
        </p:nvSpPr>
        <p:spPr>
          <a:xfrm>
            <a:off x="67110" y="5360137"/>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Ａー２　観光客のニーズやカスタマージャーニー等の観光マーケティングを踏まえた本観光案内拠点の役割や意義</a:t>
            </a:r>
            <a:endParaRPr kumimoji="1" lang="en-US" altLang="ja-JP" sz="1200" dirty="0">
              <a:latin typeface="BIZ UDゴシック" panose="020B0400000000000000" pitchFamily="49" charset="-128"/>
              <a:ea typeface="BIZ UDゴシック" panose="020B0400000000000000" pitchFamily="49" charset="-128"/>
            </a:endParaRPr>
          </a:p>
        </p:txBody>
      </p:sp>
      <p:sp>
        <p:nvSpPr>
          <p:cNvPr id="16" name="テキスト ボックス 15">
            <a:extLst>
              <a:ext uri="{FF2B5EF4-FFF2-40B4-BE49-F238E27FC236}">
                <a16:creationId xmlns:a16="http://schemas.microsoft.com/office/drawing/2014/main" id="{530C15D5-AA37-4D01-9E1A-58B50C758292}"/>
              </a:ext>
            </a:extLst>
          </p:cNvPr>
          <p:cNvSpPr txBox="1"/>
          <p:nvPr/>
        </p:nvSpPr>
        <p:spPr>
          <a:xfrm>
            <a:off x="67110" y="5698691"/>
            <a:ext cx="12600000" cy="3635809"/>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1216307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Ａー１２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改札前エリア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機能・サービス及び事業内容）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10</a:t>
            </a:fld>
            <a:endParaRPr kumimoji="1" lang="ja-JP" altLang="en-US" dirty="0"/>
          </a:p>
        </p:txBody>
      </p:sp>
    </p:spTree>
    <p:extLst>
      <p:ext uri="{BB962C8B-B14F-4D97-AF65-F5344CB8AC3E}">
        <p14:creationId xmlns:p14="http://schemas.microsoft.com/office/powerpoint/2010/main" val="2695280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18780" y="495943"/>
            <a:ext cx="1273476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Ａー１３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改札前エリア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建物・設備の改修等の基本的な考え方、各エリアの建物整備イメージ（配置・平面・動線・内観・外観・内外装等））</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11</a:t>
            </a:fld>
            <a:endParaRPr kumimoji="1" lang="ja-JP" altLang="en-US" dirty="0"/>
          </a:p>
        </p:txBody>
      </p:sp>
    </p:spTree>
    <p:extLst>
      <p:ext uri="{BB962C8B-B14F-4D97-AF65-F5344CB8AC3E}">
        <p14:creationId xmlns:p14="http://schemas.microsoft.com/office/powerpoint/2010/main" val="1512694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Ａー１４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東西自由通路エリア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機能・サービス及び事業内容）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12</a:t>
            </a:fld>
            <a:endParaRPr kumimoji="1" lang="ja-JP" altLang="en-US" dirty="0"/>
          </a:p>
        </p:txBody>
      </p:sp>
    </p:spTree>
    <p:extLst>
      <p:ext uri="{BB962C8B-B14F-4D97-AF65-F5344CB8AC3E}">
        <p14:creationId xmlns:p14="http://schemas.microsoft.com/office/powerpoint/2010/main" val="208544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461665"/>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Ａー１５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東西自由通路エリア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建物・設備の改修等の基本的な考え方、各エリアの建物整備イメージ（配置・平面・動線・内観・外観・内外装等））</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1132114"/>
            <a:ext cx="12600000" cy="8343251"/>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13</a:t>
            </a:fld>
            <a:endParaRPr kumimoji="1" lang="ja-JP" altLang="en-US" dirty="0"/>
          </a:p>
        </p:txBody>
      </p:sp>
    </p:spTree>
    <p:extLst>
      <p:ext uri="{BB962C8B-B14F-4D97-AF65-F5344CB8AC3E}">
        <p14:creationId xmlns:p14="http://schemas.microsoft.com/office/powerpoint/2010/main" val="122702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Ａー１６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旧山形ビブレエリア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機能・サービス及び事業内容）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14</a:t>
            </a:fld>
            <a:endParaRPr kumimoji="1" lang="ja-JP" altLang="en-US" dirty="0"/>
          </a:p>
        </p:txBody>
      </p:sp>
    </p:spTree>
    <p:extLst>
      <p:ext uri="{BB962C8B-B14F-4D97-AF65-F5344CB8AC3E}">
        <p14:creationId xmlns:p14="http://schemas.microsoft.com/office/powerpoint/2010/main" val="12498166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461665"/>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Ａー１７　基本構想の具現化に向けた考え方（</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旧山形ビブレエリア</a:t>
            </a:r>
            <a:r>
              <a:rPr kumimoji="1" lang="en-US" altLang="ja-JP" sz="1200" dirty="0">
                <a:latin typeface="BIZ UDゴシック" panose="020B0400000000000000" pitchFamily="49" charset="-128"/>
                <a:ea typeface="BIZ UDゴシック" panose="020B0400000000000000" pitchFamily="49" charset="-128"/>
              </a:rPr>
              <a:t>】</a:t>
            </a:r>
            <a:r>
              <a:rPr kumimoji="1" lang="ja-JP" altLang="en-US" sz="1200" dirty="0">
                <a:latin typeface="BIZ UDゴシック" panose="020B0400000000000000" pitchFamily="49" charset="-128"/>
                <a:ea typeface="BIZ UDゴシック" panose="020B0400000000000000" pitchFamily="49" charset="-128"/>
              </a:rPr>
              <a:t>建物・設備の改修等の基本的な考え方、各エリアの建物整備イメージ（配置・平面・動線・内観・外観・内外装等））</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1132114"/>
            <a:ext cx="12600000" cy="8343251"/>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15</a:t>
            </a:fld>
            <a:endParaRPr kumimoji="1" lang="ja-JP" altLang="en-US" dirty="0"/>
          </a:p>
        </p:txBody>
      </p:sp>
    </p:spTree>
    <p:extLst>
      <p:ext uri="{BB962C8B-B14F-4D97-AF65-F5344CB8AC3E}">
        <p14:creationId xmlns:p14="http://schemas.microsoft.com/office/powerpoint/2010/main" val="38179214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Ａー１８　基本計画策定にかかる実施体制</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16</a:t>
            </a:fld>
            <a:endParaRPr kumimoji="1" lang="ja-JP" altLang="en-US" dirty="0"/>
          </a:p>
        </p:txBody>
      </p:sp>
    </p:spTree>
    <p:extLst>
      <p:ext uri="{BB962C8B-B14F-4D97-AF65-F5344CB8AC3E}">
        <p14:creationId xmlns:p14="http://schemas.microsoft.com/office/powerpoint/2010/main" val="36036276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Ａー１９　基本計画策定にかかるスケジュール</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17</a:t>
            </a:fld>
            <a:endParaRPr kumimoji="1" lang="ja-JP" altLang="en-US" dirty="0"/>
          </a:p>
        </p:txBody>
      </p:sp>
    </p:spTree>
    <p:extLst>
      <p:ext uri="{BB962C8B-B14F-4D97-AF65-F5344CB8AC3E}">
        <p14:creationId xmlns:p14="http://schemas.microsoft.com/office/powerpoint/2010/main" val="3262031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Ａー２０　業務実績</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18</a:t>
            </a:fld>
            <a:endParaRPr kumimoji="1" lang="ja-JP" altLang="en-US" dirty="0"/>
          </a:p>
        </p:txBody>
      </p:sp>
    </p:spTree>
    <p:extLst>
      <p:ext uri="{BB962C8B-B14F-4D97-AF65-F5344CB8AC3E}">
        <p14:creationId xmlns:p14="http://schemas.microsoft.com/office/powerpoint/2010/main" val="1341701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Ｂー１　設計、工事、管理運営の事業手法</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19</a:t>
            </a:fld>
            <a:endParaRPr kumimoji="1" lang="ja-JP" altLang="en-US" dirty="0"/>
          </a:p>
        </p:txBody>
      </p:sp>
    </p:spTree>
    <p:extLst>
      <p:ext uri="{BB962C8B-B14F-4D97-AF65-F5344CB8AC3E}">
        <p14:creationId xmlns:p14="http://schemas.microsoft.com/office/powerpoint/2010/main" val="417255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Ａー３　本市の主要な観光地との連携や発展を踏まえた本観光案内拠点の役割や意義</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3941155"/>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a:t>
            </a:fld>
            <a:endParaRPr kumimoji="1" lang="ja-JP" altLang="en-US" dirty="0"/>
          </a:p>
        </p:txBody>
      </p:sp>
      <p:sp>
        <p:nvSpPr>
          <p:cNvPr id="6" name="テキスト ボックス 5">
            <a:extLst>
              <a:ext uri="{FF2B5EF4-FFF2-40B4-BE49-F238E27FC236}">
                <a16:creationId xmlns:a16="http://schemas.microsoft.com/office/drawing/2014/main" id="{AE7EED6F-950C-49C6-9B85-4497B17657C8}"/>
              </a:ext>
            </a:extLst>
          </p:cNvPr>
          <p:cNvSpPr txBox="1"/>
          <p:nvPr/>
        </p:nvSpPr>
        <p:spPr>
          <a:xfrm>
            <a:off x="67110" y="5067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Ａー４　広域的な観光振興を踏まえた本観光案内拠点の役割や意義</a:t>
            </a:r>
          </a:p>
        </p:txBody>
      </p:sp>
      <p:sp>
        <p:nvSpPr>
          <p:cNvPr id="7" name="テキスト ボックス 6">
            <a:extLst>
              <a:ext uri="{FF2B5EF4-FFF2-40B4-BE49-F238E27FC236}">
                <a16:creationId xmlns:a16="http://schemas.microsoft.com/office/drawing/2014/main" id="{64CA6BD7-E2AD-4B54-B520-B35F90960080}"/>
              </a:ext>
            </a:extLst>
          </p:cNvPr>
          <p:cNvSpPr txBox="1"/>
          <p:nvPr/>
        </p:nvSpPr>
        <p:spPr>
          <a:xfrm>
            <a:off x="67110" y="5431445"/>
            <a:ext cx="12600000" cy="4017355"/>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Tree>
    <p:extLst>
      <p:ext uri="{BB962C8B-B14F-4D97-AF65-F5344CB8AC3E}">
        <p14:creationId xmlns:p14="http://schemas.microsoft.com/office/powerpoint/2010/main" val="22152284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Ｂー２　管理運営の事業の方向性及び事業内容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20</a:t>
            </a:fld>
            <a:endParaRPr kumimoji="1" lang="ja-JP" altLang="en-US" dirty="0"/>
          </a:p>
        </p:txBody>
      </p:sp>
    </p:spTree>
    <p:extLst>
      <p:ext uri="{BB962C8B-B14F-4D97-AF65-F5344CB8AC3E}">
        <p14:creationId xmlns:p14="http://schemas.microsoft.com/office/powerpoint/2010/main" val="33975079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Ｂー３　管理運営の実施体制、人員配置</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21</a:t>
            </a:fld>
            <a:endParaRPr kumimoji="1" lang="ja-JP" altLang="en-US" dirty="0"/>
          </a:p>
        </p:txBody>
      </p:sp>
    </p:spTree>
    <p:extLst>
      <p:ext uri="{BB962C8B-B14F-4D97-AF65-F5344CB8AC3E}">
        <p14:creationId xmlns:p14="http://schemas.microsoft.com/office/powerpoint/2010/main" val="15870826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Ｂー４　管理運営の概算事業収支</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22</a:t>
            </a:fld>
            <a:endParaRPr kumimoji="1" lang="ja-JP" altLang="en-US" dirty="0"/>
          </a:p>
        </p:txBody>
      </p:sp>
    </p:spTree>
    <p:extLst>
      <p:ext uri="{BB962C8B-B14F-4D97-AF65-F5344CB8AC3E}">
        <p14:creationId xmlns:p14="http://schemas.microsoft.com/office/powerpoint/2010/main" val="3045630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Ｂー５　設計実施体制</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23</a:t>
            </a:fld>
            <a:endParaRPr kumimoji="1" lang="ja-JP" altLang="en-US" dirty="0"/>
          </a:p>
        </p:txBody>
      </p:sp>
    </p:spTree>
    <p:extLst>
      <p:ext uri="{BB962C8B-B14F-4D97-AF65-F5344CB8AC3E}">
        <p14:creationId xmlns:p14="http://schemas.microsoft.com/office/powerpoint/2010/main" val="24080451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Ｂー６　設計、工事の概算事業費</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24</a:t>
            </a:fld>
            <a:endParaRPr kumimoji="1" lang="ja-JP" altLang="en-US" dirty="0"/>
          </a:p>
        </p:txBody>
      </p:sp>
    </p:spTree>
    <p:extLst>
      <p:ext uri="{BB962C8B-B14F-4D97-AF65-F5344CB8AC3E}">
        <p14:creationId xmlns:p14="http://schemas.microsoft.com/office/powerpoint/2010/main" val="14450997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Ｂー７　全体スケジュール</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85372"/>
            <a:ext cx="12600000" cy="8589994"/>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25</a:t>
            </a:fld>
            <a:endParaRPr kumimoji="1" lang="ja-JP" altLang="en-US" dirty="0"/>
          </a:p>
        </p:txBody>
      </p:sp>
    </p:spTree>
    <p:extLst>
      <p:ext uri="{BB962C8B-B14F-4D97-AF65-F5344CB8AC3E}">
        <p14:creationId xmlns:p14="http://schemas.microsoft.com/office/powerpoint/2010/main" val="2733639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Ａー５　観光振興に留まらない視点を踏まえた本観光案内拠点の役割や意義</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3</a:t>
            </a:fld>
            <a:endParaRPr kumimoji="1" lang="ja-JP" altLang="en-US" dirty="0"/>
          </a:p>
        </p:txBody>
      </p:sp>
    </p:spTree>
    <p:extLst>
      <p:ext uri="{BB962C8B-B14F-4D97-AF65-F5344CB8AC3E}">
        <p14:creationId xmlns:p14="http://schemas.microsoft.com/office/powerpoint/2010/main" val="644182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Ａー６　関連法令・条例、上位・関連計画、基本構想等を踏まえた本観光案内拠点の考え方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4</a:t>
            </a:fld>
            <a:endParaRPr kumimoji="1" lang="ja-JP" altLang="en-US" dirty="0"/>
          </a:p>
        </p:txBody>
      </p:sp>
    </p:spTree>
    <p:extLst>
      <p:ext uri="{BB962C8B-B14F-4D97-AF65-F5344CB8AC3E}">
        <p14:creationId xmlns:p14="http://schemas.microsoft.com/office/powerpoint/2010/main" val="718759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Ａー７　基本構想の具現化に向けた考え方（本観光案内拠点の全体像）</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5</a:t>
            </a:fld>
            <a:endParaRPr kumimoji="1" lang="ja-JP" altLang="en-US" dirty="0"/>
          </a:p>
        </p:txBody>
      </p:sp>
    </p:spTree>
    <p:extLst>
      <p:ext uri="{BB962C8B-B14F-4D97-AF65-F5344CB8AC3E}">
        <p14:creationId xmlns:p14="http://schemas.microsoft.com/office/powerpoint/2010/main" val="4239132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Ａー８　基本構想の具現化に向けた考え方（本観光案内拠点の施設コンセプト、ブランド戦略）</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6</a:t>
            </a:fld>
            <a:endParaRPr kumimoji="1" lang="ja-JP" altLang="en-US" dirty="0"/>
          </a:p>
        </p:txBody>
      </p:sp>
    </p:spTree>
    <p:extLst>
      <p:ext uri="{BB962C8B-B14F-4D97-AF65-F5344CB8AC3E}">
        <p14:creationId xmlns:p14="http://schemas.microsoft.com/office/powerpoint/2010/main" val="1620131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Ａー９　基本構想の具現化に向けた考え方（エリア全体のゾーニング）</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7</a:t>
            </a:fld>
            <a:endParaRPr kumimoji="1" lang="ja-JP" altLang="en-US" dirty="0"/>
          </a:p>
        </p:txBody>
      </p:sp>
    </p:spTree>
    <p:extLst>
      <p:ext uri="{BB962C8B-B14F-4D97-AF65-F5344CB8AC3E}">
        <p14:creationId xmlns:p14="http://schemas.microsoft.com/office/powerpoint/2010/main" val="1028126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Ａー１０　基本構想の具現化に向けた考え方（管理運営のあり方）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8</a:t>
            </a:fld>
            <a:endParaRPr kumimoji="1" lang="ja-JP" altLang="en-US" dirty="0"/>
          </a:p>
        </p:txBody>
      </p:sp>
    </p:spTree>
    <p:extLst>
      <p:ext uri="{BB962C8B-B14F-4D97-AF65-F5344CB8AC3E}">
        <p14:creationId xmlns:p14="http://schemas.microsoft.com/office/powerpoint/2010/main" val="4140591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a:extLst>
              <a:ext uri="{FF2B5EF4-FFF2-40B4-BE49-F238E27FC236}">
                <a16:creationId xmlns:a16="http://schemas.microsoft.com/office/drawing/2014/main" id="{2E061BDE-3561-45E0-8CA9-B75A2097C264}"/>
              </a:ext>
            </a:extLst>
          </p:cNvPr>
          <p:cNvSpPr txBox="1"/>
          <p:nvPr/>
        </p:nvSpPr>
        <p:spPr>
          <a:xfrm>
            <a:off x="67110" y="495943"/>
            <a:ext cx="12600000" cy="276999"/>
          </a:xfrm>
          <a:prstGeom prst="rect">
            <a:avLst/>
          </a:prstGeom>
          <a:solidFill>
            <a:schemeClr val="accent6">
              <a:lumMod val="20000"/>
              <a:lumOff val="80000"/>
            </a:schemeClr>
          </a:solidFill>
          <a:ln>
            <a:solidFill>
              <a:schemeClr val="tx1"/>
            </a:solidFill>
          </a:ln>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Ａー１１　基本構想の具現化に向けた考え方（重点日本一の機能・サービス及び事業内容）</a:t>
            </a:r>
          </a:p>
        </p:txBody>
      </p:sp>
      <p:sp>
        <p:nvSpPr>
          <p:cNvPr id="11" name="テキスト ボックス 10">
            <a:extLst>
              <a:ext uri="{FF2B5EF4-FFF2-40B4-BE49-F238E27FC236}">
                <a16:creationId xmlns:a16="http://schemas.microsoft.com/office/drawing/2014/main" id="{B96FAF24-2E4E-4D24-8837-CDD77929C599}"/>
              </a:ext>
            </a:extLst>
          </p:cNvPr>
          <p:cNvSpPr txBox="1"/>
          <p:nvPr/>
        </p:nvSpPr>
        <p:spPr>
          <a:xfrm>
            <a:off x="67110" y="859445"/>
            <a:ext cx="12600000" cy="8615920"/>
          </a:xfrm>
          <a:prstGeom prst="rect">
            <a:avLst/>
          </a:prstGeom>
          <a:noFill/>
          <a:ln>
            <a:solidFill>
              <a:schemeClr val="tx1"/>
            </a:solidFill>
          </a:ln>
        </p:spPr>
        <p:txBody>
          <a:bodyPr wrap="square" rtlCol="0">
            <a:noAutofit/>
          </a:bodyPr>
          <a:lstStyle/>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en-US" altLang="ja-JP" dirty="0">
              <a:latin typeface="BIZ UDゴシック" panose="020B0400000000000000" pitchFamily="49" charset="-128"/>
              <a:ea typeface="BIZ UDゴシック" panose="020B0400000000000000" pitchFamily="49" charset="-128"/>
            </a:endParaRPr>
          </a:p>
          <a:p>
            <a:endParaRPr kumimoji="1" lang="ja-JP" altLang="en-US" dirty="0">
              <a:latin typeface="BIZ UDゴシック" panose="020B0400000000000000" pitchFamily="49" charset="-128"/>
              <a:ea typeface="BIZ UDゴシック" panose="020B0400000000000000" pitchFamily="49" charset="-128"/>
            </a:endParaRPr>
          </a:p>
        </p:txBody>
      </p:sp>
      <p:sp>
        <p:nvSpPr>
          <p:cNvPr id="2" name="スライド番号プレースホルダー 1">
            <a:extLst>
              <a:ext uri="{FF2B5EF4-FFF2-40B4-BE49-F238E27FC236}">
                <a16:creationId xmlns:a16="http://schemas.microsoft.com/office/drawing/2014/main" id="{752E880D-5798-45AD-80C7-9F4EC30D5029}"/>
              </a:ext>
            </a:extLst>
          </p:cNvPr>
          <p:cNvSpPr>
            <a:spLocks noGrp="1"/>
          </p:cNvSpPr>
          <p:nvPr>
            <p:ph type="sldNum" sz="quarter" idx="12"/>
          </p:nvPr>
        </p:nvSpPr>
        <p:spPr>
          <a:xfrm>
            <a:off x="9786750" y="0"/>
            <a:ext cx="2880360" cy="511175"/>
          </a:xfrm>
        </p:spPr>
        <p:txBody>
          <a:bodyPr/>
          <a:lstStyle/>
          <a:p>
            <a:fld id="{29CECABB-A935-4327-9241-80AB52FB058E}" type="slidenum">
              <a:rPr kumimoji="1" lang="ja-JP" altLang="en-US" smtClean="0"/>
              <a:t>9</a:t>
            </a:fld>
            <a:endParaRPr kumimoji="1" lang="ja-JP" altLang="en-US" dirty="0"/>
          </a:p>
        </p:txBody>
      </p:sp>
    </p:spTree>
    <p:extLst>
      <p:ext uri="{BB962C8B-B14F-4D97-AF65-F5344CB8AC3E}">
        <p14:creationId xmlns:p14="http://schemas.microsoft.com/office/powerpoint/2010/main" val="19449924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2617</TotalTime>
  <Words>495</Words>
  <Application>Microsoft Office PowerPoint</Application>
  <PresentationFormat>A3 297x420 mm</PresentationFormat>
  <Paragraphs>164</Paragraphs>
  <Slides>25</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25</vt:i4>
      </vt:variant>
    </vt:vector>
  </HeadingPairs>
  <TitlesOfParts>
    <vt:vector size="32" baseType="lpstr">
      <vt:lpstr>BIZ UDゴシック</vt:lpstr>
      <vt:lpstr>游ゴシック</vt:lpstr>
      <vt:lpstr>游明朝</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YG077PC036U</dc:creator>
  <cp:lastModifiedBy>YG111PC061U</cp:lastModifiedBy>
  <cp:revision>26</cp:revision>
  <cp:lastPrinted>2025-06-17T02:34:48Z</cp:lastPrinted>
  <dcterms:created xsi:type="dcterms:W3CDTF">2024-03-12T00:08:59Z</dcterms:created>
  <dcterms:modified xsi:type="dcterms:W3CDTF">2025-06-19T05:42:17Z</dcterms:modified>
</cp:coreProperties>
</file>