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801600" cy="9601200" type="A3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71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188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CAFCEE8-80F2-4700-A49F-0D46D16CF8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7A67A3-3A1E-4DA0-B422-19532EDB57B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35157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C7177E4A-5AC7-4ED1-9197-A9EA80E6C24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D6FFF2-31C6-4AB3-94C9-ADA8D20962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CF3EE5-9127-42CB-83B6-1F86C86EC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35157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A0DA2D9F-38A9-4C78-9676-A9B5D69A60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628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157" y="2"/>
            <a:ext cx="2933965" cy="49686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9E71B74E-8B0D-46D3-9E12-2602143B6FCE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8250"/>
            <a:ext cx="4452938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069" y="4765735"/>
            <a:ext cx="5416550" cy="3899238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157" y="9405966"/>
            <a:ext cx="2933965" cy="496860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4DE4F93B-0830-4E64-B0D6-547BED1606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148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B398-CCC7-4877-B452-4E3F9B7E6FA8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2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F971-370A-4C04-9F7F-468EECB81A76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44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6B2D1-007E-4AAE-A90B-A122E8D5CE83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36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F0DD-4BB8-4C14-8838-4DF9D0AEFEB2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07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979D-E9BC-48AF-9410-C351DE089A14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79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BADC0-3BB7-4367-A15D-7F8EB1B2BD3C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65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0B50-8A30-4EC6-B0FC-75EF8AB1AE69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59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2ADA-550D-48F6-BF06-02ED59895548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15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7208E-94E4-46BC-BCA7-012FE7755B63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0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BA8F-EEBA-4E1D-A6CD-6243F92429F8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79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671A1-9FE5-4284-9CE0-DDEB5417DDE6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13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8BD11-4DA0-44D6-B83A-CDC3964D1CCA}" type="datetime1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ECABB-A935-4327-9241-80AB52FB05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4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21F910-24D0-4FEB-B08F-E3CE9BD6292C}"/>
              </a:ext>
            </a:extLst>
          </p:cNvPr>
          <p:cNvSpPr txBox="1"/>
          <p:nvPr/>
        </p:nvSpPr>
        <p:spPr>
          <a:xfrm>
            <a:off x="67110" y="1491720"/>
            <a:ext cx="12600000" cy="77226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9AB418-B356-4CEE-A226-DC03E58C39C8}"/>
              </a:ext>
            </a:extLst>
          </p:cNvPr>
          <p:cNvSpPr txBox="1"/>
          <p:nvPr/>
        </p:nvSpPr>
        <p:spPr>
          <a:xfrm>
            <a:off x="-83890" y="125835"/>
            <a:ext cx="5167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tabLst>
                <a:tab pos="2700020" algn="ctr"/>
                <a:tab pos="5400040" algn="r"/>
              </a:tabLst>
            </a:pPr>
            <a:r>
              <a:rPr lang="ja-JP" altLang="ja-JP" sz="1200" kern="100" dirty="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（様式第</a:t>
            </a:r>
            <a:r>
              <a:rPr lang="ja-JP" altLang="en-US" sz="1200" kern="100" dirty="0"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８</a:t>
            </a:r>
            <a:r>
              <a:rPr lang="ja-JP" altLang="ja-JP" sz="1200" kern="100" dirty="0">
                <a:effectLst/>
                <a:latin typeface="游明朝" panose="02020400000000000000" pitchFamily="18" charset="-128"/>
                <a:ea typeface="BIZ UD明朝 Medium" panose="02020500000000000000" pitchFamily="17" charset="-128"/>
                <a:cs typeface="Times New Roman" panose="02020603050405020304" pitchFamily="18" charset="0"/>
              </a:rPr>
              <a:t>号）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61BDE-3561-45E0-8CA9-B75A2097C264}"/>
              </a:ext>
            </a:extLst>
          </p:cNvPr>
          <p:cNvSpPr txBox="1"/>
          <p:nvPr/>
        </p:nvSpPr>
        <p:spPr>
          <a:xfrm>
            <a:off x="67110" y="1153167"/>
            <a:ext cx="1260000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３ ⑴　自律型人材育成方針策定に関する事項（Ａ）</a:t>
            </a:r>
            <a:endParaRPr kumimoji="1"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CCC5F5-C48B-4754-A9F2-C80B597000D3}"/>
              </a:ext>
            </a:extLst>
          </p:cNvPr>
          <p:cNvSpPr txBox="1"/>
          <p:nvPr/>
        </p:nvSpPr>
        <p:spPr>
          <a:xfrm>
            <a:off x="2043488" y="469502"/>
            <a:ext cx="2167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700020" algn="ctr"/>
                <a:tab pos="5400040" algn="r"/>
              </a:tabLst>
            </a:pPr>
            <a:r>
              <a:rPr lang="ja-JP" altLang="en-US" sz="1600" b="1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企画提案書</a:t>
            </a:r>
            <a:endParaRPr lang="ja-JP" altLang="ja-JP" sz="1600" b="1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E08023-AF29-4949-AC09-84E00F1B013E}"/>
              </a:ext>
            </a:extLst>
          </p:cNvPr>
          <p:cNvSpPr txBox="1"/>
          <p:nvPr/>
        </p:nvSpPr>
        <p:spPr>
          <a:xfrm>
            <a:off x="6547110" y="464389"/>
            <a:ext cx="61200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代表事業者名：　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A21D32C-8EA0-4A96-8E5A-39D2DE15E47D}"/>
              </a:ext>
            </a:extLst>
          </p:cNvPr>
          <p:cNvSpPr txBox="1"/>
          <p:nvPr/>
        </p:nvSpPr>
        <p:spPr>
          <a:xfrm>
            <a:off x="10277474" y="808778"/>
            <a:ext cx="252412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項目名、レイアウト等の変更可</a:t>
            </a:r>
          </a:p>
        </p:txBody>
      </p:sp>
      <p:sp>
        <p:nvSpPr>
          <p:cNvPr id="20" name="スライド番号プレースホルダー 1">
            <a:extLst>
              <a:ext uri="{FF2B5EF4-FFF2-40B4-BE49-F238E27FC236}">
                <a16:creationId xmlns:a16="http://schemas.microsoft.com/office/drawing/2014/main" id="{4A13AB95-E0EB-4BCA-85F7-9334FE4E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750" y="0"/>
            <a:ext cx="2880360" cy="511175"/>
          </a:xfrm>
        </p:spPr>
        <p:txBody>
          <a:bodyPr/>
          <a:lstStyle/>
          <a:p>
            <a:fld id="{29CECABB-A935-4327-9241-80AB52FB058E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630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61BDE-3561-45E0-8CA9-B75A2097C264}"/>
              </a:ext>
            </a:extLst>
          </p:cNvPr>
          <p:cNvSpPr txBox="1"/>
          <p:nvPr/>
        </p:nvSpPr>
        <p:spPr>
          <a:xfrm>
            <a:off x="67110" y="255587"/>
            <a:ext cx="1260000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３ ⑴</a:t>
            </a:r>
            <a:r>
              <a:rPr kumimoji="1" lang="ja-JP" altLang="en-US" sz="120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行動計画策定に</a:t>
            </a:r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関する事項（Ｂ）</a:t>
            </a:r>
            <a:endParaRPr kumimoji="1"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821F910-24D0-4FEB-B08F-E3CE9BD6292C}"/>
              </a:ext>
            </a:extLst>
          </p:cNvPr>
          <p:cNvSpPr txBox="1"/>
          <p:nvPr/>
        </p:nvSpPr>
        <p:spPr>
          <a:xfrm>
            <a:off x="67110" y="600541"/>
            <a:ext cx="12600000" cy="87450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ja-JP" altLang="en-US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0" name="スライド番号プレースホルダー 1">
            <a:extLst>
              <a:ext uri="{FF2B5EF4-FFF2-40B4-BE49-F238E27FC236}">
                <a16:creationId xmlns:a16="http://schemas.microsoft.com/office/drawing/2014/main" id="{4A13AB95-E0EB-4BCA-85F7-9334FE4E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750" y="0"/>
            <a:ext cx="2880360" cy="511175"/>
          </a:xfrm>
        </p:spPr>
        <p:txBody>
          <a:bodyPr/>
          <a:lstStyle/>
          <a:p>
            <a:fld id="{29CECABB-A935-4327-9241-80AB52FB058E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748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A3 297x420 mm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UDゴシック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YG072PC103U</cp:lastModifiedBy>
  <cp:revision>2</cp:revision>
  <dcterms:modified xsi:type="dcterms:W3CDTF">2025-06-12T10:18:45Z</dcterms:modified>
</cp:coreProperties>
</file>