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6" r:id="rId4"/>
    <p:sldId id="265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6D220-B23A-402F-B4E3-9794697FBC2D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1684A-C08C-4C61-87DA-7594DB952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23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69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23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39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22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99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72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57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61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90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37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95C2-D36D-4E89-B6F8-9EF8C1EDFDA4}" type="datetimeFigureOut">
              <a:rPr kumimoji="1" lang="ja-JP" altLang="en-US" smtClean="0"/>
              <a:t>2025/4/2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6F1B-3FD1-4996-A77A-DE76C0734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43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46091" y="15964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様式７</a:t>
            </a:r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56004" y="421256"/>
            <a:ext cx="1218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endParaRPr kumimoji="1" lang="ja-JP" altLang="en-US" sz="16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100492"/>
              </p:ext>
            </p:extLst>
          </p:nvPr>
        </p:nvGraphicFramePr>
        <p:xfrm>
          <a:off x="6022975" y="358193"/>
          <a:ext cx="575945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875">
                  <a:extLst>
                    <a:ext uri="{9D8B030D-6E8A-4147-A177-3AD203B41FA5}">
                      <a16:colId xmlns:a16="http://schemas.microsoft.com/office/drawing/2014/main" val="640148629"/>
                    </a:ext>
                  </a:extLst>
                </a:gridCol>
                <a:gridCol w="4600575">
                  <a:extLst>
                    <a:ext uri="{9D8B030D-6E8A-4147-A177-3AD203B41FA5}">
                      <a16:colId xmlns:a16="http://schemas.microsoft.com/office/drawing/2014/main" val="1036099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事業者名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850263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36859"/>
              </p:ext>
            </p:extLst>
          </p:nvPr>
        </p:nvGraphicFramePr>
        <p:xfrm>
          <a:off x="246091" y="1053039"/>
          <a:ext cx="11536334" cy="545253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87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ｱ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事業実施体制（体制・スケジュール）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043779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77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81770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ｲ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事業実施方針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9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30506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ｳ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計画・設計（施工管理方法、試験方法・基準値等）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320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91038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ｴ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設置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器具・施工（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規格・品質・省エネ効果・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CO2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削減効果・安全性の確保等）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412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254246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ｵ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維持管理（障害発生時の対応等）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54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007286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ｶ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地元企業の活用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57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066419"/>
              </p:ext>
            </p:extLst>
          </p:nvPr>
        </p:nvGraphicFramePr>
        <p:xfrm>
          <a:off x="246091" y="323850"/>
          <a:ext cx="11536334" cy="623887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39784">
                  <a:extLst>
                    <a:ext uri="{9D8B030D-6E8A-4147-A177-3AD203B41FA5}">
                      <a16:colId xmlns:a16="http://schemas.microsoft.com/office/drawing/2014/main" val="3379657732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3912342512"/>
                    </a:ext>
                  </a:extLst>
                </a:gridCol>
              </a:tblGrid>
              <a:tr h="409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提案項目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(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ｷ</a:t>
                      </a:r>
                      <a:r>
                        <a:rPr kumimoji="1" lang="en-US" altLang="ja-JP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)</a:t>
                      </a:r>
                      <a:r>
                        <a:rPr kumimoji="1" lang="ja-JP" altLang="en-US" sz="12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独創性</a:t>
                      </a:r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94915"/>
                  </a:ext>
                </a:extLst>
              </a:tr>
              <a:tr h="5828890">
                <a:tc gridSpan="2">
                  <a:txBody>
                    <a:bodyPr/>
                    <a:lstStyle/>
                    <a:p>
                      <a:endParaRPr kumimoji="1" lang="ja-JP" altLang="en-US" sz="11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517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37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110</Words>
  <Application>Microsoft Office PowerPoint</Application>
  <PresentationFormat>ワイド画面</PresentationFormat>
  <Paragraphs>17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Administrator</dc:creator>
  <cp:lastModifiedBy>Administrator</cp:lastModifiedBy>
  <cp:revision>20</cp:revision>
  <dcterms:created xsi:type="dcterms:W3CDTF">2024-04-12T01:58:21Z</dcterms:created>
  <dcterms:modified xsi:type="dcterms:W3CDTF">2025-04-02T08:43:24Z</dcterms:modified>
</cp:coreProperties>
</file>