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801600" cy="9601200" type="A3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11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188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CAFCEE8-80F2-4700-A49F-0D46D16CF8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7A67A3-3A1E-4DA0-B422-19532EDB57B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35157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C7177E4A-5AC7-4ED1-9197-A9EA80E6C242}" type="datetimeFigureOut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D6FFF2-31C6-4AB3-94C9-ADA8D20962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CF3EE5-9127-42CB-83B6-1F86C86EC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35157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A0DA2D9F-38A9-4C78-9676-A9B5D69A60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628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157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9E71B74E-8B0D-46D3-9E12-2602143B6FCE}" type="datetimeFigureOut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8250"/>
            <a:ext cx="4452938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069" y="4765735"/>
            <a:ext cx="5416550" cy="3899238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157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4DE4F93B-0830-4E64-B0D6-547BED1606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148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B398-CCC7-4877-B452-4E3F9B7E6FA8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2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F971-370A-4C04-9F7F-468EECB81A76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44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6B2D1-007E-4AAE-A90B-A122E8D5CE83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36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F0DD-4BB8-4C14-8838-4DF9D0AEFEB2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07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979D-E9BC-48AF-9410-C351DE089A14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79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BADC0-3BB7-4367-A15D-7F8EB1B2BD3C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65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0B50-8A30-4EC6-B0FC-75EF8AB1AE69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59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2ADA-550D-48F6-BF06-02ED59895548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15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7208E-94E4-46BC-BCA7-012FE7755B63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0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BA8F-EEBA-4E1D-A6CD-6243F92429F8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79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671A1-9FE5-4284-9CE0-DDEB5417DDE6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13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8BD11-4DA0-44D6-B83A-CDC3964D1CCA}" type="datetime1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4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21F910-24D0-4FEB-B08F-E3CE9BD6292C}"/>
              </a:ext>
            </a:extLst>
          </p:cNvPr>
          <p:cNvSpPr txBox="1"/>
          <p:nvPr/>
        </p:nvSpPr>
        <p:spPr>
          <a:xfrm>
            <a:off x="67110" y="1491721"/>
            <a:ext cx="1260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9AB418-B356-4CEE-A226-DC03E58C39C8}"/>
              </a:ext>
            </a:extLst>
          </p:cNvPr>
          <p:cNvSpPr txBox="1"/>
          <p:nvPr/>
        </p:nvSpPr>
        <p:spPr>
          <a:xfrm>
            <a:off x="-83890" y="125835"/>
            <a:ext cx="5167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tabLst>
                <a:tab pos="2700020" algn="ctr"/>
                <a:tab pos="5400040" algn="r"/>
              </a:tabLst>
            </a:pPr>
            <a:r>
              <a:rPr lang="ja-JP" altLang="ja-JP" sz="1200" kern="10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（様式第</a:t>
            </a:r>
            <a:r>
              <a:rPr lang="ja-JP" altLang="en-US" sz="1200" kern="10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７</a:t>
            </a:r>
            <a:r>
              <a:rPr lang="ja-JP" altLang="ja-JP" sz="1200" kern="10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号</a:t>
            </a:r>
            <a:r>
              <a:rPr lang="ja-JP" altLang="ja-JP" sz="1200" kern="100" dirty="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）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61BDE-3561-45E0-8CA9-B75A2097C264}"/>
              </a:ext>
            </a:extLst>
          </p:cNvPr>
          <p:cNvSpPr txBox="1"/>
          <p:nvPr/>
        </p:nvSpPr>
        <p:spPr>
          <a:xfrm>
            <a:off x="67110" y="1153167"/>
            <a:ext cx="1260000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４ ⑴　調査対象地区の把握</a:t>
            </a:r>
            <a:endParaRPr kumimoji="1"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C0667E-7F6C-4C06-8496-4D21D64385AF}"/>
              </a:ext>
            </a:extLst>
          </p:cNvPr>
          <p:cNvSpPr txBox="1"/>
          <p:nvPr/>
        </p:nvSpPr>
        <p:spPr>
          <a:xfrm>
            <a:off x="67110" y="4009588"/>
            <a:ext cx="12600000" cy="277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４ ⑵　避難場所等の機能の整理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CCC5F5-C48B-4754-A9F2-C80B597000D3}"/>
              </a:ext>
            </a:extLst>
          </p:cNvPr>
          <p:cNvSpPr txBox="1"/>
          <p:nvPr/>
        </p:nvSpPr>
        <p:spPr>
          <a:xfrm>
            <a:off x="2043488" y="469502"/>
            <a:ext cx="2167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700020" algn="ctr"/>
                <a:tab pos="5400040" algn="r"/>
              </a:tabLst>
            </a:pPr>
            <a:r>
              <a:rPr lang="ja-JP" altLang="en-US" sz="1600" b="1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企画提案書</a:t>
            </a:r>
            <a:endParaRPr lang="ja-JP" altLang="ja-JP" sz="1600" b="1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E08023-AF29-4949-AC09-84E00F1B013E}"/>
              </a:ext>
            </a:extLst>
          </p:cNvPr>
          <p:cNvSpPr txBox="1"/>
          <p:nvPr/>
        </p:nvSpPr>
        <p:spPr>
          <a:xfrm>
            <a:off x="6547110" y="464389"/>
            <a:ext cx="61200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代表事業者名：　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A21D32C-8EA0-4A96-8E5A-39D2DE15E47D}"/>
              </a:ext>
            </a:extLst>
          </p:cNvPr>
          <p:cNvSpPr txBox="1"/>
          <p:nvPr/>
        </p:nvSpPr>
        <p:spPr>
          <a:xfrm>
            <a:off x="10277474" y="808778"/>
            <a:ext cx="252412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項目名、レイアウト等の変更可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6171C19-1563-49CC-888A-EEFD52F5FFF2}"/>
              </a:ext>
            </a:extLst>
          </p:cNvPr>
          <p:cNvSpPr txBox="1"/>
          <p:nvPr/>
        </p:nvSpPr>
        <p:spPr>
          <a:xfrm>
            <a:off x="67110" y="4328498"/>
            <a:ext cx="1260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0" name="スライド番号プレースホルダー 1">
            <a:extLst>
              <a:ext uri="{FF2B5EF4-FFF2-40B4-BE49-F238E27FC236}">
                <a16:creationId xmlns:a16="http://schemas.microsoft.com/office/drawing/2014/main" id="{4A13AB95-E0EB-4BCA-85F7-9334FE4E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750" y="0"/>
            <a:ext cx="2880360" cy="511175"/>
          </a:xfrm>
        </p:spPr>
        <p:txBody>
          <a:bodyPr/>
          <a:lstStyle/>
          <a:p>
            <a:fld id="{29CECABB-A935-4327-9241-80AB52FB058E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006DE60-B9B2-4113-BFEC-06A117FF4C2D}"/>
              </a:ext>
            </a:extLst>
          </p:cNvPr>
          <p:cNvSpPr txBox="1"/>
          <p:nvPr/>
        </p:nvSpPr>
        <p:spPr>
          <a:xfrm>
            <a:off x="67110" y="6881542"/>
            <a:ext cx="12600000" cy="277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４ ⑶　調査対象地における計画要件の検討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6F46C39-FF56-4AB8-A43F-F47DDA64C9A7}"/>
              </a:ext>
            </a:extLst>
          </p:cNvPr>
          <p:cNvSpPr txBox="1"/>
          <p:nvPr/>
        </p:nvSpPr>
        <p:spPr>
          <a:xfrm>
            <a:off x="67110" y="7197700"/>
            <a:ext cx="1260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0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61BDE-3561-45E0-8CA9-B75A2097C264}"/>
              </a:ext>
            </a:extLst>
          </p:cNvPr>
          <p:cNvSpPr txBox="1"/>
          <p:nvPr/>
        </p:nvSpPr>
        <p:spPr>
          <a:xfrm>
            <a:off x="67110" y="255587"/>
            <a:ext cx="1260000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４ ⑷　避難場所等の整備パターンの検討</a:t>
            </a:r>
            <a:endParaRPr kumimoji="1"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C0667E-7F6C-4C06-8496-4D21D64385AF}"/>
              </a:ext>
            </a:extLst>
          </p:cNvPr>
          <p:cNvSpPr txBox="1"/>
          <p:nvPr/>
        </p:nvSpPr>
        <p:spPr>
          <a:xfrm>
            <a:off x="67110" y="3513642"/>
            <a:ext cx="12600000" cy="277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４ ⑸　避難場所等の整備に向けたロードマップの検討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21F910-24D0-4FEB-B08F-E3CE9BD6292C}"/>
              </a:ext>
            </a:extLst>
          </p:cNvPr>
          <p:cNvSpPr txBox="1"/>
          <p:nvPr/>
        </p:nvSpPr>
        <p:spPr>
          <a:xfrm>
            <a:off x="67110" y="600542"/>
            <a:ext cx="12600000" cy="2821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6171C19-1563-49CC-888A-EEFD52F5FFF2}"/>
              </a:ext>
            </a:extLst>
          </p:cNvPr>
          <p:cNvSpPr txBox="1"/>
          <p:nvPr/>
        </p:nvSpPr>
        <p:spPr>
          <a:xfrm>
            <a:off x="67110" y="3858597"/>
            <a:ext cx="12600000" cy="5671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0" name="スライド番号プレースホルダー 1">
            <a:extLst>
              <a:ext uri="{FF2B5EF4-FFF2-40B4-BE49-F238E27FC236}">
                <a16:creationId xmlns:a16="http://schemas.microsoft.com/office/drawing/2014/main" id="{4A13AB95-E0EB-4BCA-85F7-9334FE4E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750" y="0"/>
            <a:ext cx="2880360" cy="511175"/>
          </a:xfrm>
        </p:spPr>
        <p:txBody>
          <a:bodyPr/>
          <a:lstStyle/>
          <a:p>
            <a:fld id="{29CECABB-A935-4327-9241-80AB52FB058E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748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66</Words>
  <Application>Microsoft Office PowerPoint</Application>
  <PresentationFormat>A3 297x420 mm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UDゴシック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YG077PC036U</dc:creator>
  <cp:lastModifiedBy>YG077PC036U</cp:lastModifiedBy>
  <cp:revision>20</cp:revision>
  <cp:lastPrinted>2024-03-12T10:38:30Z</cp:lastPrinted>
  <dcterms:created xsi:type="dcterms:W3CDTF">2024-03-12T00:08:59Z</dcterms:created>
  <dcterms:modified xsi:type="dcterms:W3CDTF">2024-06-18T07:20:20Z</dcterms:modified>
</cp:coreProperties>
</file>