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6" r:id="rId4"/>
    <p:sldId id="265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6D220-B23A-402F-B4E3-9794697FBC2D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1684A-C08C-4C61-87DA-7594DB952C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230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691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9239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390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4227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470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994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724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1571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614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8903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371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595C2-D36D-4E89-B6F8-9EF8C1EDFDA4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439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46091" y="159646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様式７</a:t>
            </a:r>
            <a:endParaRPr kumimoji="1"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56004" y="421256"/>
            <a:ext cx="12186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企画提案書</a:t>
            </a:r>
            <a:endParaRPr kumimoji="1" lang="ja-JP" altLang="en-US" sz="16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100492"/>
              </p:ext>
            </p:extLst>
          </p:nvPr>
        </p:nvGraphicFramePr>
        <p:xfrm>
          <a:off x="6022975" y="358193"/>
          <a:ext cx="575945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8875">
                  <a:extLst>
                    <a:ext uri="{9D8B030D-6E8A-4147-A177-3AD203B41FA5}">
                      <a16:colId xmlns:a16="http://schemas.microsoft.com/office/drawing/2014/main" val="640148629"/>
                    </a:ext>
                  </a:extLst>
                </a:gridCol>
                <a:gridCol w="4600575">
                  <a:extLst>
                    <a:ext uri="{9D8B030D-6E8A-4147-A177-3AD203B41FA5}">
                      <a16:colId xmlns:a16="http://schemas.microsoft.com/office/drawing/2014/main" val="10360993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事業者名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850263"/>
                  </a:ext>
                </a:extLst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915351"/>
              </p:ext>
            </p:extLst>
          </p:nvPr>
        </p:nvGraphicFramePr>
        <p:xfrm>
          <a:off x="246091" y="1053039"/>
          <a:ext cx="11536334" cy="545253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87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スケジュール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043779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1773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837190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ｱ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業務実施方針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198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658145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ｲ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調査・検討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4320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629859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ｳ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現地調査等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4123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738783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ｴ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事業性の検討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6546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858441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ｵ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導入計画（案）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4575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904188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ｶ</a:t>
                      </a:r>
                      <a:r>
                        <a:rPr kumimoji="1" lang="en-US" altLang="ja-JP" sz="120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独創性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6376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63</Words>
  <Application>Microsoft Office PowerPoint</Application>
  <PresentationFormat>ワイド画面</PresentationFormat>
  <Paragraphs>17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Administrator</dc:creator>
  <cp:lastModifiedBy>Administrator</cp:lastModifiedBy>
  <cp:revision>18</cp:revision>
  <dcterms:created xsi:type="dcterms:W3CDTF">2024-04-12T01:58:21Z</dcterms:created>
  <dcterms:modified xsi:type="dcterms:W3CDTF">2024-05-08T23:52:52Z</dcterms:modified>
</cp:coreProperties>
</file>