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1" r:id="rId1"/>
  </p:sldMasterIdLst>
  <p:notesMasterIdLst>
    <p:notesMasterId r:id="rId4"/>
  </p:notesMasterIdLst>
  <p:sldIdLst>
    <p:sldId id="2146847109" r:id="rId2"/>
    <p:sldId id="2146847108"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FF"/>
    <a:srgbClr val="319EBE"/>
    <a:srgbClr val="1C778B"/>
    <a:srgbClr val="10284B"/>
    <a:srgbClr val="460073"/>
    <a:srgbClr val="7500C0"/>
    <a:srgbClr val="DCAFFF"/>
    <a:srgbClr val="BE82FF"/>
    <a:srgbClr val="B455AA"/>
    <a:srgbClr val="9696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48834B-1069-42E1-948C-78DB5DFEC8C3}" v="4" dt="2023-02-06T03:47:10.32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97" autoAdjust="0"/>
  </p:normalViewPr>
  <p:slideViewPr>
    <p:cSldViewPr snapToGrid="0">
      <p:cViewPr>
        <p:scale>
          <a:sx n="80" d="100"/>
          <a:sy n="80" d="100"/>
        </p:scale>
        <p:origin x="1686" y="-2052"/>
      </p:cViewPr>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128382D2-6968-44A5-AC19-FC953B98BFA2}" type="datetimeFigureOut">
              <a:rPr kumimoji="1" lang="en-US" smtClean="0"/>
              <a:t>9/17/2024</a:t>
            </a:fld>
            <a:endParaRPr kumimoji="1" 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44" tIns="45322" rIns="90644" bIns="45322" rtlCol="0" anchor="ctr"/>
          <a:lstStyle/>
          <a:p>
            <a:endParaRPr 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1E458198-6EE8-4A97-A095-729C1DAA5919}" type="slidenum">
              <a:rPr kumimoji="1" lang="en-US" smtClean="0"/>
              <a:t>‹#›</a:t>
            </a:fld>
            <a:endParaRPr kumimoji="1" lang="en-US"/>
          </a:p>
        </p:txBody>
      </p:sp>
    </p:spTree>
    <p:extLst>
      <p:ext uri="{BB962C8B-B14F-4D97-AF65-F5344CB8AC3E}">
        <p14:creationId xmlns:p14="http://schemas.microsoft.com/office/powerpoint/2010/main" val="18297644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E458198-6EE8-4A97-A095-729C1DAA5919}" type="slidenum">
              <a:rPr kumimoji="1" lang="en-US" smtClean="0"/>
              <a:t>0</a:t>
            </a:fld>
            <a:endParaRPr kumimoji="1" lang="en-US"/>
          </a:p>
        </p:txBody>
      </p:sp>
    </p:spTree>
    <p:extLst>
      <p:ext uri="{BB962C8B-B14F-4D97-AF65-F5344CB8AC3E}">
        <p14:creationId xmlns:p14="http://schemas.microsoft.com/office/powerpoint/2010/main" val="1676447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E458198-6EE8-4A97-A095-729C1DAA5919}" type="slidenum">
              <a:rPr kumimoji="1" lang="en-US" smtClean="0"/>
              <a:t>1</a:t>
            </a:fld>
            <a:endParaRPr kumimoji="1" lang="en-US"/>
          </a:p>
        </p:txBody>
      </p:sp>
    </p:spTree>
    <p:extLst>
      <p:ext uri="{BB962C8B-B14F-4D97-AF65-F5344CB8AC3E}">
        <p14:creationId xmlns:p14="http://schemas.microsoft.com/office/powerpoint/2010/main" val="3947812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Only (2)">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7946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2)">
    <p:spTree>
      <p:nvGrpSpPr>
        <p:cNvPr id="1" name=""/>
        <p:cNvGrpSpPr/>
        <p:nvPr/>
      </p:nvGrpSpPr>
      <p:grpSpPr>
        <a:xfrm>
          <a:off x="0" y="0"/>
          <a:ext cx="0" cy="0"/>
          <a:chOff x="0" y="0"/>
          <a:chExt cx="0" cy="0"/>
        </a:xfrm>
      </p:grpSpPr>
      <p:sp>
        <p:nvSpPr>
          <p:cNvPr id="51" name="タイトル 1">
            <a:extLst>
              <a:ext uri="{FF2B5EF4-FFF2-40B4-BE49-F238E27FC236}">
                <a16:creationId xmlns:a16="http://schemas.microsoft.com/office/drawing/2014/main" id="{E1824A60-1EB7-448E-B87C-DBF2A684C996}"/>
              </a:ext>
            </a:extLst>
          </p:cNvPr>
          <p:cNvSpPr>
            <a:spLocks noGrp="1"/>
          </p:cNvSpPr>
          <p:nvPr>
            <p:ph type="title"/>
          </p:nvPr>
        </p:nvSpPr>
        <p:spPr>
          <a:xfrm>
            <a:off x="350413" y="246630"/>
            <a:ext cx="6371934" cy="891940"/>
          </a:xfrm>
          <a:prstGeom prst="rect">
            <a:avLst/>
          </a:prstGeom>
        </p:spPr>
        <p:txBody>
          <a:bodyPr lIns="0" rIns="0" anchor="b">
            <a:normAutofit/>
          </a:bodyPr>
          <a:lstStyle>
            <a:lvl1pPr algn="l">
              <a:defRPr sz="969">
                <a:solidFill>
                  <a:srgbClr val="7500C0"/>
                </a:solidFill>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52" name="Rectangle 26">
            <a:extLst>
              <a:ext uri="{FF2B5EF4-FFF2-40B4-BE49-F238E27FC236}">
                <a16:creationId xmlns:a16="http://schemas.microsoft.com/office/drawing/2014/main" id="{DEE497C4-384B-45C6-B604-BBAD8785945C}"/>
              </a:ext>
            </a:extLst>
          </p:cNvPr>
          <p:cNvSpPr>
            <a:spLocks noGrp="1" noChangeArrowheads="1"/>
          </p:cNvSpPr>
          <p:nvPr>
            <p:ph idx="1"/>
          </p:nvPr>
        </p:nvSpPr>
        <p:spPr bwMode="auto">
          <a:xfrm>
            <a:off x="351236" y="1694941"/>
            <a:ext cx="6167162" cy="222370"/>
          </a:xfrm>
          <a:prstGeom prst="rect">
            <a:avLst/>
          </a:prstGeom>
          <a:noFill/>
          <a:ln w="12700">
            <a:noFill/>
            <a:miter lim="800000"/>
            <a:headEnd/>
            <a:tailEnd/>
          </a:ln>
        </p:spPr>
        <p:txBody>
          <a:bodyPr vert="horz" wrap="square" lIns="90000" tIns="46800" rIns="90407" bIns="46800" numCol="1" anchor="t" anchorCtr="0" compatLnSpc="1">
            <a:prstTxWarp prst="textNoShape">
              <a:avLst/>
            </a:prstTxWarp>
            <a:spAutoFit/>
          </a:bodyPr>
          <a:lstStyle>
            <a:lvl1pPr marL="0" indent="0" algn="l">
              <a:buNone/>
              <a:defRPr sz="831">
                <a:latin typeface="Meiryo UI" panose="020B0604030504040204" pitchFamily="50" charset="-128"/>
                <a:ea typeface="Meiryo UI" panose="020B0604030504040204" pitchFamily="50" charset="-128"/>
              </a:defRPr>
            </a:lvl1pPr>
          </a:lstStyle>
          <a:p>
            <a:pPr lvl="0"/>
            <a:r>
              <a:rPr lang="en-US" altLang="ja-JP"/>
              <a:t>Click to edit Master text styles</a:t>
            </a:r>
          </a:p>
        </p:txBody>
      </p:sp>
      <p:cxnSp>
        <p:nvCxnSpPr>
          <p:cNvPr id="55" name="Straight Connector 5">
            <a:extLst>
              <a:ext uri="{FF2B5EF4-FFF2-40B4-BE49-F238E27FC236}">
                <a16:creationId xmlns:a16="http://schemas.microsoft.com/office/drawing/2014/main" id="{508E7C6B-F885-49D5-AE98-21AAA06E8715}"/>
              </a:ext>
            </a:extLst>
          </p:cNvPr>
          <p:cNvCxnSpPr/>
          <p:nvPr userDrawn="1"/>
        </p:nvCxnSpPr>
        <p:spPr bwMode="auto">
          <a:xfrm>
            <a:off x="351237" y="1140975"/>
            <a:ext cx="6506765" cy="0"/>
          </a:xfrm>
          <a:prstGeom prst="line">
            <a:avLst/>
          </a:prstGeom>
          <a:ln w="12700">
            <a:solidFill>
              <a:srgbClr val="A1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3958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alutation-GTS left-image bkgnd">
    <p:bg>
      <p:bgPr>
        <a:solidFill>
          <a:srgbClr val="7500C0"/>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51D0B8F-1ECE-4870-AF89-6DFE2C7E4DE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bwMode="invGray">
          <a:xfrm>
            <a:off x="0" y="0"/>
            <a:ext cx="6858000" cy="9906000"/>
          </a:xfrm>
          <a:prstGeom prst="rect">
            <a:avLst/>
          </a:prstGeom>
        </p:spPr>
      </p:pic>
      <p:sp>
        <p:nvSpPr>
          <p:cNvPr id="2" name="Title 1">
            <a:extLst>
              <a:ext uri="{FF2B5EF4-FFF2-40B4-BE49-F238E27FC236}">
                <a16:creationId xmlns:a16="http://schemas.microsoft.com/office/drawing/2014/main" id="{32394B85-B39D-4BE7-A334-787162CB4A41}"/>
              </a:ext>
            </a:extLst>
          </p:cNvPr>
          <p:cNvSpPr>
            <a:spLocks noGrp="1"/>
          </p:cNvSpPr>
          <p:nvPr>
            <p:ph type="title" hasCustomPrompt="1"/>
          </p:nvPr>
        </p:nvSpPr>
        <p:spPr>
          <a:xfrm>
            <a:off x="214312" y="1902581"/>
            <a:ext cx="5347450" cy="1430868"/>
          </a:xfrm>
          <a:prstGeom prst="rect">
            <a:avLst/>
          </a:prstGeom>
        </p:spPr>
        <p:txBody>
          <a:bodyPr vert="horz" lIns="0" tIns="0" rIns="0" bIns="0" rtlCol="0" anchor="t">
            <a:noAutofit/>
          </a:bodyPr>
          <a:lstStyle>
            <a:lvl1pPr algn="l" defTabSz="474779" rtl="0" eaLnBrk="1" latinLnBrk="0" hangingPunct="1">
              <a:lnSpc>
                <a:spcPct val="80000"/>
              </a:lnSpc>
              <a:spcBef>
                <a:spcPct val="0"/>
              </a:spcBef>
              <a:buNone/>
              <a:defRPr kumimoji="1" sz="1662" b="1" kern="1200">
                <a:solidFill>
                  <a:schemeClr val="tx1"/>
                </a:solidFill>
                <a:latin typeface="Meiryo UI" panose="020B0604030504040204" pitchFamily="50" charset="-128"/>
                <a:ea typeface="Meiryo UI" panose="020B0604030504040204" pitchFamily="50" charset="-128"/>
                <a:cs typeface="+mj-cs"/>
              </a:defRPr>
            </a:lvl1pPr>
          </a:lstStyle>
          <a:p>
            <a:r>
              <a:rPr lang="en-US"/>
              <a:t>Place headline here (36pt, min 30pt)</a:t>
            </a:r>
          </a:p>
        </p:txBody>
      </p:sp>
      <p:sp>
        <p:nvSpPr>
          <p:cNvPr id="6" name="GTS_WH" descr="Accenture Greater Than symbol in white">
            <a:extLst>
              <a:ext uri="{FF2B5EF4-FFF2-40B4-BE49-F238E27FC236}">
                <a16:creationId xmlns:a16="http://schemas.microsoft.com/office/drawing/2014/main" id="{5820492B-C4D2-42F2-B2B8-CB1CE70F894B}"/>
              </a:ext>
            </a:extLst>
          </p:cNvPr>
          <p:cNvSpPr>
            <a:spLocks noChangeAspect="1"/>
          </p:cNvSpPr>
          <p:nvPr userDrawn="1"/>
        </p:nvSpPr>
        <p:spPr bwMode="black">
          <a:xfrm>
            <a:off x="214312" y="8100173"/>
            <a:ext cx="360861" cy="1017016"/>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47478" tIns="23739" rIns="47478" bIns="23739" numCol="1" anchor="t" anchorCtr="0" compatLnSpc="1">
            <a:prstTxWarp prst="textNoShape">
              <a:avLst/>
            </a:prstTxWarp>
          </a:bodyPr>
          <a:lstStyle/>
          <a:p>
            <a:endParaRPr lang="en-US" sz="935"/>
          </a:p>
        </p:txBody>
      </p:sp>
    </p:spTree>
    <p:extLst>
      <p:ext uri="{BB962C8B-B14F-4D97-AF65-F5344CB8AC3E}">
        <p14:creationId xmlns:p14="http://schemas.microsoft.com/office/powerpoint/2010/main" val="250327207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3120" userDrawn="1">
          <p15:clr>
            <a:srgbClr val="C35EA4"/>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alutation-GTS left-image bkgn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94B85-B39D-4BE7-A334-787162CB4A41}"/>
              </a:ext>
            </a:extLst>
          </p:cNvPr>
          <p:cNvSpPr>
            <a:spLocks noGrp="1"/>
          </p:cNvSpPr>
          <p:nvPr>
            <p:ph type="title" hasCustomPrompt="1"/>
          </p:nvPr>
        </p:nvSpPr>
        <p:spPr>
          <a:xfrm>
            <a:off x="214312" y="1902581"/>
            <a:ext cx="5347450" cy="1430868"/>
          </a:xfrm>
          <a:prstGeom prst="rect">
            <a:avLst/>
          </a:prstGeom>
        </p:spPr>
        <p:txBody>
          <a:bodyPr vert="horz" lIns="0" tIns="0" rIns="0" bIns="0" rtlCol="0" anchor="t">
            <a:noAutofit/>
          </a:bodyPr>
          <a:lstStyle>
            <a:lvl1pPr algn="l" defTabSz="474779" rtl="0" eaLnBrk="1" latinLnBrk="0" hangingPunct="1">
              <a:lnSpc>
                <a:spcPct val="80000"/>
              </a:lnSpc>
              <a:spcBef>
                <a:spcPct val="0"/>
              </a:spcBef>
              <a:buNone/>
              <a:defRPr kumimoji="1" sz="1662" b="1" kern="1200">
                <a:solidFill>
                  <a:schemeClr val="tx1"/>
                </a:solidFill>
                <a:latin typeface="Meiryo UI" panose="020B0604030504040204" pitchFamily="50" charset="-128"/>
                <a:ea typeface="Meiryo UI" panose="020B0604030504040204" pitchFamily="50" charset="-128"/>
                <a:cs typeface="+mj-cs"/>
              </a:defRPr>
            </a:lvl1pPr>
          </a:lstStyle>
          <a:p>
            <a:r>
              <a:rPr lang="en-US"/>
              <a:t>Place headline here (36pt, min 30pt)</a:t>
            </a:r>
          </a:p>
        </p:txBody>
      </p:sp>
      <p:pic>
        <p:nvPicPr>
          <p:cNvPr id="8" name="Graphic 4" descr="Accenture Greater Than symbol in purple">
            <a:extLst>
              <a:ext uri="{FF2B5EF4-FFF2-40B4-BE49-F238E27FC236}">
                <a16:creationId xmlns:a16="http://schemas.microsoft.com/office/drawing/2014/main" id="{700B3888-DFB1-4699-BAAC-14D3B718B461}"/>
              </a:ext>
            </a:extLst>
          </p:cNvPr>
          <p:cNvPicPr>
            <a:picLocks noChangeAspect="1"/>
          </p:cNvPicPr>
          <p:nvPr userDrawn="1"/>
        </p:nvPicPr>
        <p:blipFill>
          <a:blip/>
          <a:stretch>
            <a:fillRect/>
          </a:stretch>
        </p:blipFill>
        <p:spPr>
          <a:xfrm>
            <a:off x="215233" y="552825"/>
            <a:ext cx="360845" cy="1017016"/>
          </a:xfrm>
          <a:prstGeom prst="rect">
            <a:avLst/>
          </a:prstGeom>
        </p:spPr>
      </p:pic>
    </p:spTree>
    <p:extLst>
      <p:ext uri="{BB962C8B-B14F-4D97-AF65-F5344CB8AC3E}">
        <p14:creationId xmlns:p14="http://schemas.microsoft.com/office/powerpoint/2010/main" val="129055737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3120" userDrawn="1">
          <p15:clr>
            <a:srgbClr val="C35EA4"/>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5185612"/>
      </p:ext>
    </p:extLst>
  </p:cSld>
  <p:clrMap bg1="lt1" tx1="dk1" bg2="lt2" tx2="dk2" accent1="accent1" accent2="accent2" accent3="accent3" accent4="accent4" accent5="accent5" accent6="accent6" hlink="hlink" folHlink="folHlink"/>
  <p:sldLayoutIdLst>
    <p:sldLayoutId id="2147483667" r:id="rId1"/>
    <p:sldLayoutId id="2147483674" r:id="rId2"/>
    <p:sldLayoutId id="2147483726" r:id="rId3"/>
    <p:sldLayoutId id="2147483728" r:id="rId4"/>
  </p:sldLayoutIdLst>
  <p:hf sldNum="0" hdr="0" ftr="0" dt="0"/>
  <p:txStyles>
    <p:title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p:titleStyle>
    <p:bodyStyle>
      <a:lvl1pPr marL="90670" indent="-90670" algn="l" rtl="0" eaLnBrk="0" fontAlgn="base" hangingPunct="0">
        <a:spcBef>
          <a:spcPts val="156"/>
        </a:spcBef>
        <a:spcAft>
          <a:spcPts val="156"/>
        </a:spcAft>
        <a:buFont typeface="Arial" charset="0"/>
        <a:buChar char="•"/>
        <a:defRPr lang="de-DE" sz="1246" kern="1200" dirty="0" smtClean="0">
          <a:solidFill>
            <a:schemeClr val="tx1"/>
          </a:solidFill>
          <a:latin typeface="+mn-lt"/>
          <a:ea typeface="+mn-ea"/>
          <a:cs typeface="+mn-cs"/>
        </a:defRPr>
      </a:lvl1pPr>
      <a:lvl2pPr marL="188758" indent="-98089" algn="l" rtl="0" eaLnBrk="0" fontAlgn="base" hangingPunct="0">
        <a:spcBef>
          <a:spcPts val="156"/>
        </a:spcBef>
        <a:spcAft>
          <a:spcPts val="156"/>
        </a:spcAft>
        <a:buFont typeface="Arial" charset="0"/>
        <a:buChar char="–"/>
        <a:defRPr lang="de-DE" sz="1038" kern="1200" dirty="0" smtClean="0">
          <a:solidFill>
            <a:schemeClr val="tx1"/>
          </a:solidFill>
          <a:latin typeface="+mn-lt"/>
          <a:ea typeface="+mn-ea"/>
          <a:cs typeface="+mn-cs"/>
        </a:defRPr>
      </a:lvl2pPr>
      <a:lvl3pPr marL="279428" indent="-90670" algn="l" rtl="0" eaLnBrk="0" fontAlgn="base" hangingPunct="0">
        <a:spcBef>
          <a:spcPts val="156"/>
        </a:spcBef>
        <a:spcAft>
          <a:spcPts val="156"/>
        </a:spcAft>
        <a:buFont typeface="Arial" charset="0"/>
        <a:buChar char="•"/>
        <a:defRPr lang="de-DE" sz="935" kern="1200" dirty="0" smtClean="0">
          <a:solidFill>
            <a:schemeClr val="tx1"/>
          </a:solidFill>
          <a:latin typeface="+mn-lt"/>
          <a:ea typeface="+mn-ea"/>
          <a:cs typeface="+mn-cs"/>
        </a:defRPr>
      </a:lvl3pPr>
      <a:lvl4pPr marL="370097" indent="-90670" algn="l" rtl="0" eaLnBrk="0" fontAlgn="base" hangingPunct="0">
        <a:spcBef>
          <a:spcPts val="156"/>
        </a:spcBef>
        <a:spcAft>
          <a:spcPts val="156"/>
        </a:spcAft>
        <a:buFont typeface="Arial" charset="0"/>
        <a:buChar char="–"/>
        <a:defRPr lang="de-DE" sz="831" kern="1200" dirty="0" smtClean="0">
          <a:solidFill>
            <a:schemeClr val="tx1"/>
          </a:solidFill>
          <a:latin typeface="+mn-lt"/>
          <a:ea typeface="+mn-ea"/>
          <a:cs typeface="+mn-cs"/>
        </a:defRPr>
      </a:lvl4pPr>
      <a:lvl5pPr marL="468185" indent="-98089" algn="l" rtl="0" eaLnBrk="0" fontAlgn="base" hangingPunct="0">
        <a:spcBef>
          <a:spcPts val="156"/>
        </a:spcBef>
        <a:spcAft>
          <a:spcPts val="156"/>
        </a:spcAft>
        <a:buFont typeface="Arial" charset="0"/>
        <a:buChar char="•"/>
        <a:defRPr lang="en-AU" sz="727" kern="1200" dirty="0" smtClean="0">
          <a:solidFill>
            <a:schemeClr val="tx1"/>
          </a:solidFill>
          <a:latin typeface="+mn-lt"/>
          <a:ea typeface="+mn-ea"/>
          <a:cs typeface="+mn-cs"/>
        </a:defRPr>
      </a:lvl5pPr>
      <a:lvl6pPr marL="1305643" indent="-118695" algn="l" defTabSz="474779" rtl="0" eaLnBrk="1" latinLnBrk="0" hangingPunct="1">
        <a:spcBef>
          <a:spcPct val="20000"/>
        </a:spcBef>
        <a:buFont typeface="Arial" pitchFamily="34" charset="0"/>
        <a:buChar char="•"/>
        <a:defRPr sz="1038" kern="1200">
          <a:solidFill>
            <a:schemeClr val="tx1"/>
          </a:solidFill>
          <a:latin typeface="+mn-lt"/>
          <a:ea typeface="+mn-ea"/>
          <a:cs typeface="+mn-cs"/>
        </a:defRPr>
      </a:lvl6pPr>
      <a:lvl7pPr marL="1543033" indent="-118695" algn="l" defTabSz="474779" rtl="0" eaLnBrk="1" latinLnBrk="0" hangingPunct="1">
        <a:spcBef>
          <a:spcPct val="20000"/>
        </a:spcBef>
        <a:buFont typeface="Arial" pitchFamily="34" charset="0"/>
        <a:buChar char="•"/>
        <a:defRPr sz="1038" kern="1200">
          <a:solidFill>
            <a:schemeClr val="tx1"/>
          </a:solidFill>
          <a:latin typeface="+mn-lt"/>
          <a:ea typeface="+mn-ea"/>
          <a:cs typeface="+mn-cs"/>
        </a:defRPr>
      </a:lvl7pPr>
      <a:lvl8pPr marL="1780423" indent="-118695" algn="l" defTabSz="474779" rtl="0" eaLnBrk="1" latinLnBrk="0" hangingPunct="1">
        <a:spcBef>
          <a:spcPct val="20000"/>
        </a:spcBef>
        <a:buFont typeface="Arial" pitchFamily="34" charset="0"/>
        <a:buChar char="•"/>
        <a:defRPr sz="1038" kern="1200">
          <a:solidFill>
            <a:schemeClr val="tx1"/>
          </a:solidFill>
          <a:latin typeface="+mn-lt"/>
          <a:ea typeface="+mn-ea"/>
          <a:cs typeface="+mn-cs"/>
        </a:defRPr>
      </a:lvl8pPr>
      <a:lvl9pPr marL="2017812" indent="-118695" algn="l" defTabSz="474779" rtl="0" eaLnBrk="1" latinLnBrk="0" hangingPunct="1">
        <a:spcBef>
          <a:spcPct val="20000"/>
        </a:spcBef>
        <a:buFont typeface="Arial" pitchFamily="34" charset="0"/>
        <a:buChar char="•"/>
        <a:defRPr sz="1038" kern="1200">
          <a:solidFill>
            <a:schemeClr val="tx1"/>
          </a:solidFill>
          <a:latin typeface="+mn-lt"/>
          <a:ea typeface="+mn-ea"/>
          <a:cs typeface="+mn-cs"/>
        </a:defRPr>
      </a:lvl9pPr>
    </p:bodyStyle>
    <p:otherStyle>
      <a:defPPr>
        <a:defRPr lang="de-DE"/>
      </a:defPPr>
      <a:lvl1pPr marL="0" algn="l" defTabSz="474779" rtl="0" eaLnBrk="1" latinLnBrk="0" hangingPunct="1">
        <a:defRPr sz="935" kern="1200">
          <a:solidFill>
            <a:schemeClr val="tx1"/>
          </a:solidFill>
          <a:latin typeface="+mn-lt"/>
          <a:ea typeface="+mn-ea"/>
          <a:cs typeface="+mn-cs"/>
        </a:defRPr>
      </a:lvl1pPr>
      <a:lvl2pPr marL="237390" algn="l" defTabSz="474779" rtl="0" eaLnBrk="1" latinLnBrk="0" hangingPunct="1">
        <a:defRPr sz="935" kern="1200">
          <a:solidFill>
            <a:schemeClr val="tx1"/>
          </a:solidFill>
          <a:latin typeface="+mn-lt"/>
          <a:ea typeface="+mn-ea"/>
          <a:cs typeface="+mn-cs"/>
        </a:defRPr>
      </a:lvl2pPr>
      <a:lvl3pPr marL="474779" algn="l" defTabSz="474779" rtl="0" eaLnBrk="1" latinLnBrk="0" hangingPunct="1">
        <a:defRPr sz="935" kern="1200">
          <a:solidFill>
            <a:schemeClr val="tx1"/>
          </a:solidFill>
          <a:latin typeface="+mn-lt"/>
          <a:ea typeface="+mn-ea"/>
          <a:cs typeface="+mn-cs"/>
        </a:defRPr>
      </a:lvl3pPr>
      <a:lvl4pPr marL="712169" algn="l" defTabSz="474779" rtl="0" eaLnBrk="1" latinLnBrk="0" hangingPunct="1">
        <a:defRPr sz="935" kern="1200">
          <a:solidFill>
            <a:schemeClr val="tx1"/>
          </a:solidFill>
          <a:latin typeface="+mn-lt"/>
          <a:ea typeface="+mn-ea"/>
          <a:cs typeface="+mn-cs"/>
        </a:defRPr>
      </a:lvl4pPr>
      <a:lvl5pPr marL="949559" algn="l" defTabSz="474779" rtl="0" eaLnBrk="1" latinLnBrk="0" hangingPunct="1">
        <a:defRPr sz="935" kern="1200">
          <a:solidFill>
            <a:schemeClr val="tx1"/>
          </a:solidFill>
          <a:latin typeface="+mn-lt"/>
          <a:ea typeface="+mn-ea"/>
          <a:cs typeface="+mn-cs"/>
        </a:defRPr>
      </a:lvl5pPr>
      <a:lvl6pPr marL="1186948" algn="l" defTabSz="474779" rtl="0" eaLnBrk="1" latinLnBrk="0" hangingPunct="1">
        <a:defRPr sz="935" kern="1200">
          <a:solidFill>
            <a:schemeClr val="tx1"/>
          </a:solidFill>
          <a:latin typeface="+mn-lt"/>
          <a:ea typeface="+mn-ea"/>
          <a:cs typeface="+mn-cs"/>
        </a:defRPr>
      </a:lvl6pPr>
      <a:lvl7pPr marL="1424338" algn="l" defTabSz="474779" rtl="0" eaLnBrk="1" latinLnBrk="0" hangingPunct="1">
        <a:defRPr sz="935" kern="1200">
          <a:solidFill>
            <a:schemeClr val="tx1"/>
          </a:solidFill>
          <a:latin typeface="+mn-lt"/>
          <a:ea typeface="+mn-ea"/>
          <a:cs typeface="+mn-cs"/>
        </a:defRPr>
      </a:lvl7pPr>
      <a:lvl8pPr marL="1661728" algn="l" defTabSz="474779" rtl="0" eaLnBrk="1" latinLnBrk="0" hangingPunct="1">
        <a:defRPr sz="935" kern="1200">
          <a:solidFill>
            <a:schemeClr val="tx1"/>
          </a:solidFill>
          <a:latin typeface="+mn-lt"/>
          <a:ea typeface="+mn-ea"/>
          <a:cs typeface="+mn-cs"/>
        </a:defRPr>
      </a:lvl8pPr>
      <a:lvl9pPr marL="1899117" algn="l" defTabSz="474779" rtl="0" eaLnBrk="1" latinLnBrk="0" hangingPunct="1">
        <a:defRPr sz="9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1.bin"/><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四角形: 角を丸くする 44">
            <a:extLst>
              <a:ext uri="{FF2B5EF4-FFF2-40B4-BE49-F238E27FC236}">
                <a16:creationId xmlns:a16="http://schemas.microsoft.com/office/drawing/2014/main" id="{3FAC5006-81CF-41FF-AF13-3EB8FEC24524}"/>
              </a:ext>
            </a:extLst>
          </p:cNvPr>
          <p:cNvSpPr/>
          <p:nvPr/>
        </p:nvSpPr>
        <p:spPr bwMode="gray">
          <a:xfrm>
            <a:off x="-73" y="6865728"/>
            <a:ext cx="6870305" cy="2353398"/>
          </a:xfrm>
          <a:prstGeom prst="roundRect">
            <a:avLst>
              <a:gd name="adj" fmla="val 0"/>
            </a:avLst>
          </a:prstGeom>
          <a:solidFill>
            <a:schemeClr val="tx2">
              <a:lumMod val="20000"/>
              <a:lumOff val="80000"/>
              <a:alpha val="30000"/>
            </a:schemeClr>
          </a:solidFill>
          <a:ln w="635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5" name="正方形/長方形 4">
            <a:extLst>
              <a:ext uri="{FF2B5EF4-FFF2-40B4-BE49-F238E27FC236}">
                <a16:creationId xmlns:a16="http://schemas.microsoft.com/office/drawing/2014/main" id="{64DD22FF-5F22-465A-A41B-6AE6B7827973}"/>
              </a:ext>
            </a:extLst>
          </p:cNvPr>
          <p:cNvSpPr/>
          <p:nvPr/>
        </p:nvSpPr>
        <p:spPr bwMode="gray">
          <a:xfrm>
            <a:off x="0" y="0"/>
            <a:ext cx="6858000" cy="1757294"/>
          </a:xfrm>
          <a:prstGeom prst="rect">
            <a:avLst/>
          </a:prstGeom>
          <a:solidFill>
            <a:schemeClr val="tx2">
              <a:lumMod val="60000"/>
              <a:lumOff val="40000"/>
            </a:schemeClr>
          </a:solidFill>
          <a:ln w="635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chemeClr val="bg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 name="タイトル 1">
            <a:extLst>
              <a:ext uri="{FF2B5EF4-FFF2-40B4-BE49-F238E27FC236}">
                <a16:creationId xmlns:a16="http://schemas.microsoft.com/office/drawing/2014/main" id="{32640958-E31C-4688-A27A-F7ADD67D6B86}"/>
              </a:ext>
            </a:extLst>
          </p:cNvPr>
          <p:cNvSpPr txBox="1">
            <a:spLocks/>
          </p:cNvSpPr>
          <p:nvPr/>
        </p:nvSpPr>
        <p:spPr>
          <a:xfrm>
            <a:off x="137749" y="78482"/>
            <a:ext cx="6961375" cy="1526919"/>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1" lang="ja-JP" altLang="en-US" sz="2400" spc="300" dirty="0">
                <a:solidFill>
                  <a:schemeClr val="bg1"/>
                </a:solidFill>
                <a:cs typeface="+mn-cs"/>
              </a:rPr>
              <a:t>令和</a:t>
            </a:r>
            <a:r>
              <a:rPr kumimoji="1" lang="en-US" altLang="ja-JP" sz="2400" spc="300" dirty="0">
                <a:solidFill>
                  <a:schemeClr val="bg1"/>
                </a:solidFill>
                <a:cs typeface="+mn-cs"/>
              </a:rPr>
              <a:t>6</a:t>
            </a:r>
            <a:r>
              <a:rPr kumimoji="1" lang="ja-JP" altLang="en-US" sz="2400" spc="300" dirty="0">
                <a:solidFill>
                  <a:schemeClr val="bg1"/>
                </a:solidFill>
                <a:cs typeface="+mn-cs"/>
              </a:rPr>
              <a:t>年</a:t>
            </a:r>
            <a:r>
              <a:rPr kumimoji="1" lang="en-US" altLang="ja-JP" sz="2400" spc="300" dirty="0">
                <a:solidFill>
                  <a:schemeClr val="bg1"/>
                </a:solidFill>
                <a:cs typeface="+mn-cs"/>
              </a:rPr>
              <a:t>10</a:t>
            </a:r>
            <a:r>
              <a:rPr kumimoji="1" lang="ja-JP" altLang="en-US" sz="2400" spc="300" dirty="0">
                <a:solidFill>
                  <a:schemeClr val="bg1"/>
                </a:solidFill>
                <a:cs typeface="+mn-cs"/>
              </a:rPr>
              <a:t>月</a:t>
            </a:r>
            <a:r>
              <a:rPr lang="ja-JP" altLang="en-US" sz="2400" spc="300" dirty="0">
                <a:solidFill>
                  <a:schemeClr val="bg1"/>
                </a:solidFill>
                <a:cs typeface="+mn-cs"/>
              </a:rPr>
              <a:t>から、</a:t>
            </a:r>
            <a:br>
              <a:rPr lang="en-US" altLang="ja-JP" sz="2400" spc="300" dirty="0">
                <a:solidFill>
                  <a:schemeClr val="bg1"/>
                </a:solidFill>
                <a:cs typeface="+mn-cs"/>
              </a:rPr>
            </a:br>
            <a:r>
              <a:rPr kumimoji="1" lang="ja-JP" altLang="en-US" sz="2400" spc="300" dirty="0">
                <a:solidFill>
                  <a:schemeClr val="bg1"/>
                </a:solidFill>
                <a:cs typeface="+mn-cs"/>
              </a:rPr>
              <a:t>医療機関・薬局の窓口において、</a:t>
            </a:r>
            <a:br>
              <a:rPr kumimoji="1" lang="en-US" altLang="ja-JP" sz="2400" spc="300" dirty="0">
                <a:solidFill>
                  <a:schemeClr val="bg1"/>
                </a:solidFill>
                <a:cs typeface="+mn-cs"/>
              </a:rPr>
            </a:br>
            <a:r>
              <a:rPr kumimoji="1" lang="ja-JP" altLang="en-US" sz="2400" spc="300" dirty="0">
                <a:solidFill>
                  <a:schemeClr val="bg1"/>
                </a:solidFill>
                <a:cs typeface="+mn-cs"/>
              </a:rPr>
              <a:t>生活保護受給者</a:t>
            </a:r>
            <a:r>
              <a:rPr lang="ja-JP" altLang="en-US" sz="2400" spc="300" dirty="0">
                <a:solidFill>
                  <a:schemeClr val="bg1"/>
                </a:solidFill>
                <a:cs typeface="+mn-cs"/>
              </a:rPr>
              <a:t>は</a:t>
            </a:r>
            <a:r>
              <a:rPr lang="ja-JP" altLang="en-US" sz="2400" u="sng" spc="300" dirty="0">
                <a:solidFill>
                  <a:schemeClr val="bg1"/>
                </a:solidFill>
                <a:cs typeface="+mn-cs"/>
              </a:rPr>
              <a:t>マイナンバーカード</a:t>
            </a:r>
            <a:r>
              <a:rPr kumimoji="1" lang="ja-JP" altLang="en-US" sz="2400" spc="300" dirty="0">
                <a:solidFill>
                  <a:schemeClr val="bg1"/>
                </a:solidFill>
                <a:cs typeface="+mn-cs"/>
              </a:rPr>
              <a:t>を</a:t>
            </a:r>
            <a:br>
              <a:rPr kumimoji="1" lang="en-US" altLang="ja-JP" sz="2400" spc="300" dirty="0">
                <a:solidFill>
                  <a:schemeClr val="bg1"/>
                </a:solidFill>
                <a:cs typeface="+mn-cs"/>
              </a:rPr>
            </a:br>
            <a:r>
              <a:rPr kumimoji="1" lang="ja-JP" altLang="en-US" sz="2400" spc="300" dirty="0">
                <a:solidFill>
                  <a:schemeClr val="bg1"/>
                </a:solidFill>
                <a:cs typeface="+mn-cs"/>
              </a:rPr>
              <a:t>医療券・調剤券として</a:t>
            </a:r>
            <a:r>
              <a:rPr lang="ja-JP" altLang="en-US" sz="2400" spc="300" dirty="0">
                <a:solidFill>
                  <a:schemeClr val="bg1"/>
                </a:solidFill>
                <a:cs typeface="+mn-cs"/>
              </a:rPr>
              <a:t>使えるように</a:t>
            </a:r>
            <a:r>
              <a:rPr kumimoji="1" lang="ja-JP" altLang="en-US" sz="2400" spc="300" dirty="0">
                <a:solidFill>
                  <a:schemeClr val="bg1"/>
                </a:solidFill>
                <a:cs typeface="+mn-cs"/>
              </a:rPr>
              <a:t>なります</a:t>
            </a:r>
            <a:endParaRPr kumimoji="0" lang="ja-JP" altLang="en-US" sz="2400" dirty="0">
              <a:solidFill>
                <a:schemeClr val="bg1"/>
              </a:solidFill>
            </a:endParaRPr>
          </a:p>
        </p:txBody>
      </p:sp>
      <p:sp>
        <p:nvSpPr>
          <p:cNvPr id="49" name="四角形: 角を丸くする 48">
            <a:extLst>
              <a:ext uri="{FF2B5EF4-FFF2-40B4-BE49-F238E27FC236}">
                <a16:creationId xmlns:a16="http://schemas.microsoft.com/office/drawing/2014/main" id="{35814B27-74A4-45B8-83C2-49DD74731AE4}"/>
              </a:ext>
            </a:extLst>
          </p:cNvPr>
          <p:cNvSpPr/>
          <p:nvPr/>
        </p:nvSpPr>
        <p:spPr bwMode="gray">
          <a:xfrm>
            <a:off x="-19699" y="1895645"/>
            <a:ext cx="6602227" cy="473304"/>
          </a:xfrm>
          <a:prstGeom prst="roundRect">
            <a:avLst>
              <a:gd name="adj" fmla="val 50000"/>
            </a:avLst>
          </a:prstGeom>
          <a:solidFill>
            <a:schemeClr val="tx2">
              <a:lumMod val="40000"/>
              <a:lumOff val="60000"/>
            </a:schemeClr>
          </a:solidFill>
          <a:ln w="635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50" name="タイトル 1">
            <a:extLst>
              <a:ext uri="{FF2B5EF4-FFF2-40B4-BE49-F238E27FC236}">
                <a16:creationId xmlns:a16="http://schemas.microsoft.com/office/drawing/2014/main" id="{10A1BC5E-AC24-4951-8461-33B6B4BB830D}"/>
              </a:ext>
            </a:extLst>
          </p:cNvPr>
          <p:cNvSpPr txBox="1">
            <a:spLocks/>
          </p:cNvSpPr>
          <p:nvPr/>
        </p:nvSpPr>
        <p:spPr>
          <a:xfrm>
            <a:off x="148809" y="1939044"/>
            <a:ext cx="6154106" cy="403559"/>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2000" dirty="0">
                <a:solidFill>
                  <a:schemeClr val="tx1"/>
                </a:solidFill>
              </a:rPr>
              <a:t>マイナンバーカードで医療券・調剤券が確認できる仕組み</a:t>
            </a:r>
          </a:p>
        </p:txBody>
      </p:sp>
      <p:sp>
        <p:nvSpPr>
          <p:cNvPr id="51" name="タイトル 1">
            <a:extLst>
              <a:ext uri="{FF2B5EF4-FFF2-40B4-BE49-F238E27FC236}">
                <a16:creationId xmlns:a16="http://schemas.microsoft.com/office/drawing/2014/main" id="{430A2BD5-6650-413F-B275-411A89093032}"/>
              </a:ext>
            </a:extLst>
          </p:cNvPr>
          <p:cNvSpPr txBox="1">
            <a:spLocks/>
          </p:cNvSpPr>
          <p:nvPr/>
        </p:nvSpPr>
        <p:spPr>
          <a:xfrm>
            <a:off x="137749" y="2468712"/>
            <a:ext cx="6502447" cy="896152"/>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600" b="0" dirty="0">
                <a:solidFill>
                  <a:schemeClr val="tx1"/>
                </a:solidFill>
              </a:rPr>
              <a:t>お住まいの地域の福祉事務所の職員が、生活保護受給者の情報や医療券・調剤券情報を事前に管理システムへ登録することで、医療機関・薬局において生活保護受給者の情報を確認することができるようになります。</a:t>
            </a:r>
            <a:endParaRPr kumimoji="0" lang="en-US" altLang="ja-JP" sz="1600" b="0" dirty="0">
              <a:solidFill>
                <a:schemeClr val="tx1"/>
              </a:solidFill>
            </a:endParaRPr>
          </a:p>
          <a:p>
            <a:r>
              <a:rPr kumimoji="0" lang="ja-JP" altLang="en-US" sz="1600" b="0" dirty="0">
                <a:solidFill>
                  <a:schemeClr val="tx1"/>
                </a:solidFill>
              </a:rPr>
              <a:t>受給者番号などの資格情報、医療券・調剤券情報のほかに、本人の同意があれば診療情報や薬剤情報などが確認できます。</a:t>
            </a:r>
            <a:endParaRPr kumimoji="0" lang="en-US" altLang="ja-JP" sz="1600" b="0" dirty="0">
              <a:solidFill>
                <a:schemeClr val="tx1"/>
              </a:solidFill>
            </a:endParaRPr>
          </a:p>
        </p:txBody>
      </p:sp>
      <p:sp>
        <p:nvSpPr>
          <p:cNvPr id="53" name="直角三角形 52">
            <a:extLst>
              <a:ext uri="{FF2B5EF4-FFF2-40B4-BE49-F238E27FC236}">
                <a16:creationId xmlns:a16="http://schemas.microsoft.com/office/drawing/2014/main" id="{941DCD1C-F589-4278-B676-F8C87E5F5BBB}"/>
              </a:ext>
            </a:extLst>
          </p:cNvPr>
          <p:cNvSpPr/>
          <p:nvPr/>
        </p:nvSpPr>
        <p:spPr bwMode="gray">
          <a:xfrm rot="16200000">
            <a:off x="5423802" y="8471802"/>
            <a:ext cx="1437480" cy="1437480"/>
          </a:xfrm>
          <a:prstGeom prst="rtTriangle">
            <a:avLst/>
          </a:prstGeom>
          <a:solidFill>
            <a:srgbClr val="FFFF00"/>
          </a:solidFill>
          <a:ln w="635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54" name="タイトル 1">
            <a:extLst>
              <a:ext uri="{FF2B5EF4-FFF2-40B4-BE49-F238E27FC236}">
                <a16:creationId xmlns:a16="http://schemas.microsoft.com/office/drawing/2014/main" id="{92219845-A25E-4920-94A5-BF59B65B2F8D}"/>
              </a:ext>
            </a:extLst>
          </p:cNvPr>
          <p:cNvSpPr txBox="1">
            <a:spLocks/>
          </p:cNvSpPr>
          <p:nvPr/>
        </p:nvSpPr>
        <p:spPr>
          <a:xfrm rot="18915577">
            <a:off x="5479366" y="9024775"/>
            <a:ext cx="1881929" cy="336473"/>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800" b="0" dirty="0">
                <a:solidFill>
                  <a:schemeClr val="tx1"/>
                </a:solidFill>
              </a:rPr>
              <a:t>ウラ面も見てね</a:t>
            </a:r>
            <a:endParaRPr kumimoji="0" lang="en-US" altLang="ja-JP" sz="1800" b="0" dirty="0">
              <a:solidFill>
                <a:schemeClr val="tx1"/>
              </a:solidFill>
            </a:endParaRPr>
          </a:p>
        </p:txBody>
      </p:sp>
      <p:sp>
        <p:nvSpPr>
          <p:cNvPr id="55" name="矢印: 右 54">
            <a:extLst>
              <a:ext uri="{FF2B5EF4-FFF2-40B4-BE49-F238E27FC236}">
                <a16:creationId xmlns:a16="http://schemas.microsoft.com/office/drawing/2014/main" id="{AB30EA7B-1C0A-4676-B0F8-62349D5641CA}"/>
              </a:ext>
            </a:extLst>
          </p:cNvPr>
          <p:cNvSpPr/>
          <p:nvPr/>
        </p:nvSpPr>
        <p:spPr bwMode="gray">
          <a:xfrm rot="2800692">
            <a:off x="6450155" y="9431397"/>
            <a:ext cx="302147" cy="362970"/>
          </a:xfrm>
          <a:prstGeom prst="rightArrow">
            <a:avLst/>
          </a:prstGeom>
          <a:solidFill>
            <a:schemeClr val="tx1"/>
          </a:solidFill>
          <a:ln w="6350">
            <a:solidFill>
              <a:schemeClr val="tx1"/>
            </a:solid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30" name="四角形: 角を丸くする 29">
            <a:extLst>
              <a:ext uri="{FF2B5EF4-FFF2-40B4-BE49-F238E27FC236}">
                <a16:creationId xmlns:a16="http://schemas.microsoft.com/office/drawing/2014/main" id="{8324602A-8937-45E2-9174-A1F2F96C3723}"/>
              </a:ext>
            </a:extLst>
          </p:cNvPr>
          <p:cNvSpPr/>
          <p:nvPr/>
        </p:nvSpPr>
        <p:spPr bwMode="gray">
          <a:xfrm>
            <a:off x="362212" y="4350615"/>
            <a:ext cx="1798690" cy="1200660"/>
          </a:xfrm>
          <a:prstGeom prst="roundRect">
            <a:avLst>
              <a:gd name="adj" fmla="val 14952"/>
            </a:avLst>
          </a:prstGeom>
          <a:solidFill>
            <a:schemeClr val="tx2">
              <a:lumMod val="20000"/>
              <a:lumOff val="80000"/>
              <a:alpha val="30000"/>
            </a:schemeClr>
          </a:solidFill>
          <a:ln w="635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pic>
        <p:nvPicPr>
          <p:cNvPr id="24" name="Picture 58" descr="C:\Users\ACN\AppData\Local\Temp\wz218d\icon_6m_192.png">
            <a:extLst>
              <a:ext uri="{FF2B5EF4-FFF2-40B4-BE49-F238E27FC236}">
                <a16:creationId xmlns:a16="http://schemas.microsoft.com/office/drawing/2014/main" id="{F66F85F0-23F0-41E7-9CBB-58F884A64419}"/>
              </a:ext>
            </a:extLst>
          </p:cNvPr>
          <p:cNvPicPr>
            <a:picLocks noChangeAspect="1" noChangeArrowheads="1"/>
          </p:cNvPicPr>
          <p:nvPr/>
        </p:nvPicPr>
        <p:blipFill>
          <a:blip r:embed="rId4" cstate="print"/>
          <a:srcRect/>
          <a:stretch>
            <a:fillRect/>
          </a:stretch>
        </p:blipFill>
        <p:spPr bwMode="auto">
          <a:xfrm>
            <a:off x="-19699" y="3891760"/>
            <a:ext cx="1032001" cy="1032001"/>
          </a:xfrm>
          <a:prstGeom prst="rect">
            <a:avLst/>
          </a:prstGeom>
          <a:noFill/>
        </p:spPr>
      </p:pic>
      <p:graphicFrame>
        <p:nvGraphicFramePr>
          <p:cNvPr id="26" name="Object 61">
            <a:extLst>
              <a:ext uri="{FF2B5EF4-FFF2-40B4-BE49-F238E27FC236}">
                <a16:creationId xmlns:a16="http://schemas.microsoft.com/office/drawing/2014/main" id="{A858C8E0-16B9-43E6-81A3-F04552A51290}"/>
              </a:ext>
            </a:extLst>
          </p:cNvPr>
          <p:cNvGraphicFramePr>
            <a:graphicFrameLocks noChangeAspect="1"/>
          </p:cNvGraphicFramePr>
          <p:nvPr/>
        </p:nvGraphicFramePr>
        <p:xfrm>
          <a:off x="1083925" y="4597737"/>
          <a:ext cx="983075" cy="868542"/>
        </p:xfrm>
        <a:graphic>
          <a:graphicData uri="http://schemas.openxmlformats.org/presentationml/2006/ole">
            <mc:AlternateContent xmlns:mc="http://schemas.openxmlformats.org/markup-compatibility/2006">
              <mc:Choice xmlns:v="urn:schemas-microsoft-com:vml" Requires="v">
                <p:oleObj spid="_x0000_s1034" name="Visio" r:id="rId5" imgW="1018032" imgH="947623" progId="">
                  <p:embed/>
                </p:oleObj>
              </mc:Choice>
              <mc:Fallback>
                <p:oleObj name="Visio" r:id="rId5" imgW="1018032" imgH="947623" progId="">
                  <p:embed/>
                  <p:pic>
                    <p:nvPicPr>
                      <p:cNvPr id="26" name="Object 61">
                        <a:extLst>
                          <a:ext uri="{FF2B5EF4-FFF2-40B4-BE49-F238E27FC236}">
                            <a16:creationId xmlns:a16="http://schemas.microsoft.com/office/drawing/2014/main" id="{A858C8E0-16B9-43E6-81A3-F04552A512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3925" y="4597737"/>
                        <a:ext cx="983075" cy="868542"/>
                      </a:xfrm>
                      <a:prstGeom prst="rect">
                        <a:avLst/>
                      </a:prstGeom>
                      <a:noFill/>
                      <a:ln>
                        <a:noFill/>
                      </a:ln>
                      <a:effectLst/>
                    </p:spPr>
                  </p:pic>
                </p:oleObj>
              </mc:Fallback>
            </mc:AlternateContent>
          </a:graphicData>
        </a:graphic>
      </p:graphicFrame>
      <p:pic>
        <p:nvPicPr>
          <p:cNvPr id="28" name="Picture 6" descr="ビジネスマン2-BLUE">
            <a:extLst>
              <a:ext uri="{FF2B5EF4-FFF2-40B4-BE49-F238E27FC236}">
                <a16:creationId xmlns:a16="http://schemas.microsoft.com/office/drawing/2014/main" id="{8F704696-680E-4467-B996-B34119AE07C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4953" y="4771264"/>
            <a:ext cx="797357" cy="770401"/>
          </a:xfrm>
          <a:prstGeom prst="rect">
            <a:avLst/>
          </a:prstGeom>
          <a:noFill/>
          <a:extLst>
            <a:ext uri="{909E8E84-426E-40DD-AFC4-6F175D3DCCD1}">
              <a14:hiddenFill xmlns:a14="http://schemas.microsoft.com/office/drawing/2010/main">
                <a:solidFill>
                  <a:srgbClr val="FFFFFF"/>
                </a:solidFill>
              </a14:hiddenFill>
            </a:ext>
          </a:extLst>
        </p:spPr>
      </p:pic>
      <p:sp>
        <p:nvSpPr>
          <p:cNvPr id="31" name="コンテンツ プレースホルダー 11">
            <a:extLst>
              <a:ext uri="{FF2B5EF4-FFF2-40B4-BE49-F238E27FC236}">
                <a16:creationId xmlns:a16="http://schemas.microsoft.com/office/drawing/2014/main" id="{613D03E1-73E7-46F2-92B9-47C0AF1E94CD}"/>
              </a:ext>
            </a:extLst>
          </p:cNvPr>
          <p:cNvSpPr txBox="1">
            <a:spLocks/>
          </p:cNvSpPr>
          <p:nvPr/>
        </p:nvSpPr>
        <p:spPr bwMode="auto">
          <a:xfrm>
            <a:off x="830433" y="4199450"/>
            <a:ext cx="1289223" cy="276028"/>
          </a:xfrm>
          <a:prstGeom prst="rect">
            <a:avLst/>
          </a:prstGeom>
          <a:noFill/>
          <a:ln w="12700" cap="flat" cmpd="sng" algn="ctr">
            <a:noFill/>
            <a:prstDash val="solid"/>
            <a:round/>
            <a:headEnd type="none" w="med" len="med"/>
            <a:tailEnd type="none" w="med" len="med"/>
          </a:ln>
          <a:effectLst/>
        </p:spPr>
        <p:txBody>
          <a:bodyPr vert="horz" wrap="square" lIns="36000" tIns="72000" rIns="36000" bIns="72000" numCol="1" rtlCol="0" anchor="ctr" anchorCtr="0" compatLnSpc="1">
            <a:prstTxWarp prst="textNoShape">
              <a:avLst/>
            </a:prstTxWarp>
          </a:bodyPr>
          <a:lstStyle>
            <a:defPPr>
              <a:defRPr lang="ja-JP"/>
            </a:defPPr>
            <a:lvl1pPr marL="171450" marR="0" lvl="0" indent="-171450" defTabSz="457200" fontAlgn="base">
              <a:lnSpc>
                <a:spcPct val="100000"/>
              </a:lnSpc>
              <a:spcBef>
                <a:spcPts val="300"/>
              </a:spcBef>
              <a:spcAft>
                <a:spcPct val="0"/>
              </a:spcAft>
              <a:buClrTx/>
              <a:buSzTx/>
              <a:buFont typeface="Arial" panose="020B0604020202020204" pitchFamily="34" charset="0"/>
              <a:buChar char="•"/>
              <a:tabLst/>
              <a:defRPr kumimoji="0" sz="1200" b="0" i="0" u="none" strike="noStrike" kern="0" cap="none" spc="0" normalizeH="0" baseline="0">
                <a:ln>
                  <a:noFill/>
                </a:ln>
                <a:solidFill>
                  <a:prstClr val="black"/>
                </a:solidFill>
                <a:effectLst/>
                <a:uLnTx/>
                <a:uFillTx/>
                <a:latin typeface="Meiryo UI"/>
                <a:ea typeface="Meiryo UI"/>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indent="0" algn="ctr">
              <a:buNone/>
            </a:pPr>
            <a:r>
              <a:rPr lang="ja-JP" altLang="en-US" sz="1800" b="1" dirty="0">
                <a:solidFill>
                  <a:schemeClr val="tx2">
                    <a:lumMod val="75000"/>
                  </a:schemeClr>
                </a:solidFill>
              </a:rPr>
              <a:t>福祉事務所</a:t>
            </a:r>
            <a:endParaRPr lang="en-US" altLang="ja-JP" sz="1800" b="1" dirty="0">
              <a:solidFill>
                <a:schemeClr val="tx2">
                  <a:lumMod val="75000"/>
                </a:schemeClr>
              </a:solidFill>
            </a:endParaRPr>
          </a:p>
        </p:txBody>
      </p:sp>
      <p:sp>
        <p:nvSpPr>
          <p:cNvPr id="32" name="コンテンツ プレースホルダー 11">
            <a:extLst>
              <a:ext uri="{FF2B5EF4-FFF2-40B4-BE49-F238E27FC236}">
                <a16:creationId xmlns:a16="http://schemas.microsoft.com/office/drawing/2014/main" id="{903EC639-96AF-4CD8-B58E-26B208794019}"/>
              </a:ext>
            </a:extLst>
          </p:cNvPr>
          <p:cNvSpPr txBox="1">
            <a:spLocks/>
          </p:cNvSpPr>
          <p:nvPr/>
        </p:nvSpPr>
        <p:spPr bwMode="auto">
          <a:xfrm>
            <a:off x="922643" y="5681511"/>
            <a:ext cx="2656698" cy="750463"/>
          </a:xfrm>
          <a:prstGeom prst="rect">
            <a:avLst/>
          </a:prstGeom>
          <a:noFill/>
          <a:ln w="12700" cap="flat" cmpd="sng" algn="ctr">
            <a:noFill/>
            <a:prstDash val="solid"/>
            <a:round/>
            <a:headEnd type="none" w="med" len="med"/>
            <a:tailEnd type="none" w="med" len="med"/>
          </a:ln>
          <a:effectLst/>
        </p:spPr>
        <p:txBody>
          <a:bodyPr vert="horz" wrap="square" lIns="36000" tIns="72000" rIns="36000" bIns="72000" numCol="1" rtlCol="0" anchor="ctr" anchorCtr="0" compatLnSpc="1">
            <a:prstTxWarp prst="textNoShape">
              <a:avLst/>
            </a:prstTxWarp>
          </a:bodyPr>
          <a:lstStyle>
            <a:defPPr>
              <a:defRPr lang="ja-JP"/>
            </a:defPPr>
            <a:lvl1pPr marL="171450" marR="0" lvl="0" indent="-171450" defTabSz="457200" fontAlgn="base">
              <a:lnSpc>
                <a:spcPct val="100000"/>
              </a:lnSpc>
              <a:spcBef>
                <a:spcPts val="300"/>
              </a:spcBef>
              <a:spcAft>
                <a:spcPct val="0"/>
              </a:spcAft>
              <a:buClrTx/>
              <a:buSzTx/>
              <a:buFont typeface="Arial" panose="020B0604020202020204" pitchFamily="34" charset="0"/>
              <a:buChar char="•"/>
              <a:tabLst/>
              <a:defRPr kumimoji="0" sz="1200" b="0" i="0" u="none" strike="noStrike" kern="0" cap="none" spc="0" normalizeH="0" baseline="0">
                <a:ln>
                  <a:noFill/>
                </a:ln>
                <a:solidFill>
                  <a:prstClr val="black"/>
                </a:solidFill>
                <a:effectLst/>
                <a:uLnTx/>
                <a:uFillTx/>
                <a:latin typeface="Meiryo UI"/>
                <a:ea typeface="Meiryo UI"/>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indent="0" algn="ctr">
              <a:buNone/>
            </a:pPr>
            <a:r>
              <a:rPr lang="ja-JP" altLang="en-US" sz="1400" dirty="0">
                <a:solidFill>
                  <a:schemeClr val="tx1"/>
                </a:solidFill>
              </a:rPr>
              <a:t>福祉事務所の職員が</a:t>
            </a:r>
            <a:br>
              <a:rPr lang="en-US" altLang="ja-JP" sz="1400" dirty="0">
                <a:solidFill>
                  <a:schemeClr val="tx1"/>
                </a:solidFill>
              </a:rPr>
            </a:br>
            <a:r>
              <a:rPr lang="ja-JP" altLang="en-US" sz="1400" dirty="0">
                <a:solidFill>
                  <a:schemeClr val="tx1"/>
                </a:solidFill>
              </a:rPr>
              <a:t>管理システムへ</a:t>
            </a:r>
            <a:br>
              <a:rPr lang="en-US" altLang="ja-JP" sz="1400" dirty="0">
                <a:solidFill>
                  <a:schemeClr val="tx1"/>
                </a:solidFill>
              </a:rPr>
            </a:br>
            <a:r>
              <a:rPr lang="ja-JP" altLang="en-US" sz="1400" dirty="0">
                <a:solidFill>
                  <a:schemeClr val="tx1"/>
                </a:solidFill>
              </a:rPr>
              <a:t>情報の登録を行う</a:t>
            </a:r>
            <a:endParaRPr lang="en-US" altLang="ja-JP" sz="1400" dirty="0">
              <a:solidFill>
                <a:schemeClr val="tx1"/>
              </a:solidFill>
            </a:endParaRPr>
          </a:p>
        </p:txBody>
      </p:sp>
      <p:sp>
        <p:nvSpPr>
          <p:cNvPr id="36" name="四角形: 角を丸くする 35">
            <a:extLst>
              <a:ext uri="{FF2B5EF4-FFF2-40B4-BE49-F238E27FC236}">
                <a16:creationId xmlns:a16="http://schemas.microsoft.com/office/drawing/2014/main" id="{64941A8E-6087-4A44-930D-228858373BE1}"/>
              </a:ext>
            </a:extLst>
          </p:cNvPr>
          <p:cNvSpPr/>
          <p:nvPr/>
        </p:nvSpPr>
        <p:spPr bwMode="gray">
          <a:xfrm>
            <a:off x="2548777" y="4236700"/>
            <a:ext cx="1617230" cy="1314575"/>
          </a:xfrm>
          <a:prstGeom prst="roundRect">
            <a:avLst>
              <a:gd name="adj" fmla="val 14952"/>
            </a:avLst>
          </a:prstGeom>
          <a:solidFill>
            <a:schemeClr val="tx2">
              <a:lumMod val="20000"/>
              <a:lumOff val="80000"/>
              <a:alpha val="70000"/>
            </a:schemeClr>
          </a:solidFill>
          <a:ln w="635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pic>
        <p:nvPicPr>
          <p:cNvPr id="34" name="Picture 2" descr="https://mipkm.zpf.nec.co.jp/presentation/images/clipart/preview/bl_080.emf">
            <a:extLst>
              <a:ext uri="{FF2B5EF4-FFF2-40B4-BE49-F238E27FC236}">
                <a16:creationId xmlns:a16="http://schemas.microsoft.com/office/drawing/2014/main" id="{90F4C157-5CDB-40BF-B8B3-5875B6826F13}"/>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33015" y="4075644"/>
            <a:ext cx="476034" cy="580499"/>
          </a:xfrm>
          <a:prstGeom prst="rect">
            <a:avLst/>
          </a:prstGeom>
          <a:noFill/>
          <a:extLst>
            <a:ext uri="{909E8E84-426E-40DD-AFC4-6F175D3DCCD1}">
              <a14:hiddenFill xmlns:a14="http://schemas.microsoft.com/office/drawing/2010/main">
                <a:solidFill>
                  <a:srgbClr val="FFFFFF"/>
                </a:solidFill>
              </a14:hiddenFill>
            </a:ext>
          </a:extLst>
        </p:spPr>
      </p:pic>
      <p:sp>
        <p:nvSpPr>
          <p:cNvPr id="37" name="コンテンツ プレースホルダー 11">
            <a:extLst>
              <a:ext uri="{FF2B5EF4-FFF2-40B4-BE49-F238E27FC236}">
                <a16:creationId xmlns:a16="http://schemas.microsoft.com/office/drawing/2014/main" id="{3039D4DC-4B07-454D-8F7B-3BB78FE1056A}"/>
              </a:ext>
            </a:extLst>
          </p:cNvPr>
          <p:cNvSpPr txBox="1">
            <a:spLocks/>
          </p:cNvSpPr>
          <p:nvPr/>
        </p:nvSpPr>
        <p:spPr bwMode="auto">
          <a:xfrm>
            <a:off x="2835219" y="4157885"/>
            <a:ext cx="1289223" cy="276028"/>
          </a:xfrm>
          <a:prstGeom prst="rect">
            <a:avLst/>
          </a:prstGeom>
          <a:noFill/>
          <a:ln w="12700" cap="flat" cmpd="sng" algn="ctr">
            <a:noFill/>
            <a:prstDash val="solid"/>
            <a:round/>
            <a:headEnd type="none" w="med" len="med"/>
            <a:tailEnd type="none" w="med" len="med"/>
          </a:ln>
          <a:effectLst/>
        </p:spPr>
        <p:txBody>
          <a:bodyPr vert="horz" wrap="square" lIns="36000" tIns="72000" rIns="36000" bIns="72000" numCol="1" rtlCol="0" anchor="ctr" anchorCtr="0" compatLnSpc="1">
            <a:prstTxWarp prst="textNoShape">
              <a:avLst/>
            </a:prstTxWarp>
          </a:bodyPr>
          <a:lstStyle>
            <a:defPPr>
              <a:defRPr lang="ja-JP"/>
            </a:defPPr>
            <a:lvl1pPr marL="171450" marR="0" lvl="0" indent="-171450" defTabSz="457200" fontAlgn="base">
              <a:lnSpc>
                <a:spcPct val="100000"/>
              </a:lnSpc>
              <a:spcBef>
                <a:spcPts val="300"/>
              </a:spcBef>
              <a:spcAft>
                <a:spcPct val="0"/>
              </a:spcAft>
              <a:buClrTx/>
              <a:buSzTx/>
              <a:buFont typeface="Arial" panose="020B0604020202020204" pitchFamily="34" charset="0"/>
              <a:buChar char="•"/>
              <a:tabLst/>
              <a:defRPr kumimoji="0" sz="1200" b="0" i="0" u="none" strike="noStrike" kern="0" cap="none" spc="0" normalizeH="0" baseline="0">
                <a:ln>
                  <a:noFill/>
                </a:ln>
                <a:solidFill>
                  <a:prstClr val="black"/>
                </a:solidFill>
                <a:effectLst/>
                <a:uLnTx/>
                <a:uFillTx/>
                <a:latin typeface="Meiryo UI"/>
                <a:ea typeface="Meiryo UI"/>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indent="0" algn="ctr">
              <a:buNone/>
            </a:pPr>
            <a:r>
              <a:rPr lang="ja-JP" altLang="en-US" sz="1800" b="1" dirty="0">
                <a:solidFill>
                  <a:schemeClr val="tx2">
                    <a:lumMod val="75000"/>
                  </a:schemeClr>
                </a:solidFill>
              </a:rPr>
              <a:t>管理</a:t>
            </a:r>
            <a:br>
              <a:rPr lang="en-US" altLang="ja-JP" sz="1800" b="1" dirty="0">
                <a:solidFill>
                  <a:schemeClr val="tx2">
                    <a:lumMod val="75000"/>
                  </a:schemeClr>
                </a:solidFill>
              </a:rPr>
            </a:br>
            <a:r>
              <a:rPr lang="ja-JP" altLang="en-US" sz="1800" b="1" dirty="0">
                <a:solidFill>
                  <a:schemeClr val="tx2">
                    <a:lumMod val="75000"/>
                  </a:schemeClr>
                </a:solidFill>
              </a:rPr>
              <a:t>システム</a:t>
            </a:r>
            <a:endParaRPr lang="en-US" altLang="ja-JP" sz="1800" b="1" dirty="0">
              <a:solidFill>
                <a:schemeClr val="tx2">
                  <a:lumMod val="75000"/>
                </a:schemeClr>
              </a:solidFill>
            </a:endParaRPr>
          </a:p>
        </p:txBody>
      </p:sp>
      <p:grpSp>
        <p:nvGrpSpPr>
          <p:cNvPr id="3" name="グループ化 2">
            <a:extLst>
              <a:ext uri="{FF2B5EF4-FFF2-40B4-BE49-F238E27FC236}">
                <a16:creationId xmlns:a16="http://schemas.microsoft.com/office/drawing/2014/main" id="{26583FB4-2D3B-4F30-873B-01EF89E67165}"/>
              </a:ext>
            </a:extLst>
          </p:cNvPr>
          <p:cNvGrpSpPr/>
          <p:nvPr/>
        </p:nvGrpSpPr>
        <p:grpSpPr>
          <a:xfrm>
            <a:off x="2883264" y="4740414"/>
            <a:ext cx="949292" cy="638570"/>
            <a:chOff x="-1700535" y="4497764"/>
            <a:chExt cx="621631" cy="598831"/>
          </a:xfrm>
          <a:effectLst/>
        </p:grpSpPr>
        <p:sp>
          <p:nvSpPr>
            <p:cNvPr id="40" name="円柱 39">
              <a:extLst>
                <a:ext uri="{FF2B5EF4-FFF2-40B4-BE49-F238E27FC236}">
                  <a16:creationId xmlns:a16="http://schemas.microsoft.com/office/drawing/2014/main" id="{1254297D-264F-4260-BFAB-36D71B7778C5}"/>
                </a:ext>
              </a:extLst>
            </p:cNvPr>
            <p:cNvSpPr/>
            <p:nvPr/>
          </p:nvSpPr>
          <p:spPr bwMode="gray">
            <a:xfrm>
              <a:off x="-1700535" y="4809404"/>
              <a:ext cx="621631" cy="287191"/>
            </a:xfrm>
            <a:prstGeom prst="can">
              <a:avLst/>
            </a:prstGeom>
            <a:solidFill>
              <a:schemeClr val="bg1">
                <a:lumMod val="95000"/>
              </a:schemeClr>
            </a:solidFill>
            <a:ln w="6350">
              <a:solidFill>
                <a:schemeClr val="bg1">
                  <a:lumMod val="50000"/>
                </a:schemeClr>
              </a:solidFill>
              <a:miter lim="800000"/>
              <a:headEnd/>
              <a:tailEnd/>
            </a:ln>
            <a:effectLst/>
          </p:spPr>
          <p:txBody>
            <a:bodyPr vert="horz" wrap="square" lIns="72000" tIns="72000" rIns="72000" bIns="72000" numCol="1" rtlCol="0" anchor="ctr" anchorCtr="0" compatLnSpc="1">
              <a:prstTxWarp prst="textNoShape">
                <a:avLst/>
              </a:prstTxWarp>
              <a:noAutofit/>
            </a:bodyPr>
            <a:lstStyle/>
            <a:p>
              <a:pPr algn="ctr" defTabSz="914400" fontAlgn="base">
                <a:spcAft>
                  <a:spcPts val="300"/>
                </a:spcAft>
              </a:pPr>
              <a:endParaRPr lang="ja-JP" altLang="en-US" sz="900" kern="0" err="1">
                <a:solidFill>
                  <a:schemeClr val="tx1">
                    <a:lumMod val="85000"/>
                    <a:lumOff val="1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Arial" pitchFamily="34" charset="0"/>
              </a:endParaRPr>
            </a:p>
          </p:txBody>
        </p:sp>
        <p:sp>
          <p:nvSpPr>
            <p:cNvPr id="39" name="円柱 38">
              <a:extLst>
                <a:ext uri="{FF2B5EF4-FFF2-40B4-BE49-F238E27FC236}">
                  <a16:creationId xmlns:a16="http://schemas.microsoft.com/office/drawing/2014/main" id="{2645135C-EE48-43AA-8399-57E9FC1F47DE}"/>
                </a:ext>
              </a:extLst>
            </p:cNvPr>
            <p:cNvSpPr/>
            <p:nvPr/>
          </p:nvSpPr>
          <p:spPr bwMode="gray">
            <a:xfrm>
              <a:off x="-1700535" y="4637161"/>
              <a:ext cx="621631" cy="287191"/>
            </a:xfrm>
            <a:prstGeom prst="can">
              <a:avLst/>
            </a:prstGeom>
            <a:solidFill>
              <a:schemeClr val="bg1">
                <a:lumMod val="95000"/>
              </a:schemeClr>
            </a:solidFill>
            <a:ln w="6350">
              <a:solidFill>
                <a:schemeClr val="bg1">
                  <a:lumMod val="50000"/>
                </a:schemeClr>
              </a:solidFill>
              <a:miter lim="800000"/>
              <a:headEnd/>
              <a:tailEnd/>
            </a:ln>
            <a:effectLst/>
          </p:spPr>
          <p:txBody>
            <a:bodyPr vert="horz" wrap="square" lIns="72000" tIns="72000" rIns="72000" bIns="72000" numCol="1" rtlCol="0" anchor="ctr" anchorCtr="0" compatLnSpc="1">
              <a:prstTxWarp prst="textNoShape">
                <a:avLst/>
              </a:prstTxWarp>
              <a:noAutofit/>
            </a:bodyPr>
            <a:lstStyle/>
            <a:p>
              <a:pPr algn="ctr" defTabSz="914400" fontAlgn="base">
                <a:spcAft>
                  <a:spcPts val="300"/>
                </a:spcAft>
              </a:pPr>
              <a:endParaRPr lang="ja-JP" altLang="en-US" sz="900" kern="0" err="1">
                <a:solidFill>
                  <a:schemeClr val="tx1">
                    <a:lumMod val="85000"/>
                    <a:lumOff val="1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Arial" pitchFamily="34" charset="0"/>
              </a:endParaRPr>
            </a:p>
          </p:txBody>
        </p:sp>
        <p:sp>
          <p:nvSpPr>
            <p:cNvPr id="38" name="円柱 37">
              <a:extLst>
                <a:ext uri="{FF2B5EF4-FFF2-40B4-BE49-F238E27FC236}">
                  <a16:creationId xmlns:a16="http://schemas.microsoft.com/office/drawing/2014/main" id="{7305E883-0156-489F-81C4-898C94ECEFDE}"/>
                </a:ext>
              </a:extLst>
            </p:cNvPr>
            <p:cNvSpPr/>
            <p:nvPr/>
          </p:nvSpPr>
          <p:spPr bwMode="gray">
            <a:xfrm>
              <a:off x="-1700535" y="4497764"/>
              <a:ext cx="621631" cy="261083"/>
            </a:xfrm>
            <a:prstGeom prst="can">
              <a:avLst/>
            </a:prstGeom>
            <a:solidFill>
              <a:schemeClr val="bg1">
                <a:lumMod val="95000"/>
              </a:schemeClr>
            </a:solidFill>
            <a:ln w="6350">
              <a:solidFill>
                <a:schemeClr val="bg1">
                  <a:lumMod val="50000"/>
                </a:schemeClr>
              </a:solidFill>
              <a:miter lim="800000"/>
              <a:headEnd/>
              <a:tailEnd/>
            </a:ln>
            <a:effectLst/>
          </p:spPr>
          <p:txBody>
            <a:bodyPr vert="horz" wrap="square" lIns="72000" tIns="72000" rIns="72000" bIns="72000" numCol="1" rtlCol="0" anchor="ctr" anchorCtr="0" compatLnSpc="1">
              <a:prstTxWarp prst="textNoShape">
                <a:avLst/>
              </a:prstTxWarp>
              <a:noAutofit/>
            </a:bodyPr>
            <a:lstStyle/>
            <a:p>
              <a:pPr algn="ctr" defTabSz="914400" fontAlgn="base">
                <a:spcAft>
                  <a:spcPts val="300"/>
                </a:spcAft>
              </a:pPr>
              <a:endParaRPr lang="ja-JP" altLang="en-US" sz="900" kern="0" err="1">
                <a:solidFill>
                  <a:schemeClr val="tx1">
                    <a:lumMod val="85000"/>
                    <a:lumOff val="1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Arial" pitchFamily="34" charset="0"/>
              </a:endParaRPr>
            </a:p>
          </p:txBody>
        </p:sp>
      </p:grpSp>
      <p:sp>
        <p:nvSpPr>
          <p:cNvPr id="65" name="コンテンツ プレースホルダー 11">
            <a:extLst>
              <a:ext uri="{FF2B5EF4-FFF2-40B4-BE49-F238E27FC236}">
                <a16:creationId xmlns:a16="http://schemas.microsoft.com/office/drawing/2014/main" id="{EADF3293-FBC3-40E2-9BA3-F28475C4401E}"/>
              </a:ext>
            </a:extLst>
          </p:cNvPr>
          <p:cNvSpPr txBox="1">
            <a:spLocks/>
          </p:cNvSpPr>
          <p:nvPr/>
        </p:nvSpPr>
        <p:spPr bwMode="auto">
          <a:xfrm>
            <a:off x="3538703" y="5681511"/>
            <a:ext cx="1814560" cy="750463"/>
          </a:xfrm>
          <a:prstGeom prst="rect">
            <a:avLst/>
          </a:prstGeom>
          <a:noFill/>
          <a:ln w="12700" cap="flat" cmpd="sng" algn="ctr">
            <a:noFill/>
            <a:prstDash val="solid"/>
            <a:round/>
            <a:headEnd type="none" w="med" len="med"/>
            <a:tailEnd type="none" w="med" len="med"/>
          </a:ln>
          <a:effectLst/>
        </p:spPr>
        <p:txBody>
          <a:bodyPr vert="horz" wrap="square" lIns="36000" tIns="72000" rIns="36000" bIns="72000" numCol="1" rtlCol="0" anchor="ctr" anchorCtr="0" compatLnSpc="1">
            <a:prstTxWarp prst="textNoShape">
              <a:avLst/>
            </a:prstTxWarp>
          </a:bodyPr>
          <a:lstStyle>
            <a:defPPr>
              <a:defRPr lang="ja-JP"/>
            </a:defPPr>
            <a:lvl1pPr marL="171450" marR="0" lvl="0" indent="-171450" defTabSz="457200" fontAlgn="base">
              <a:lnSpc>
                <a:spcPct val="100000"/>
              </a:lnSpc>
              <a:spcBef>
                <a:spcPts val="300"/>
              </a:spcBef>
              <a:spcAft>
                <a:spcPct val="0"/>
              </a:spcAft>
              <a:buClrTx/>
              <a:buSzTx/>
              <a:buFont typeface="Arial" panose="020B0604020202020204" pitchFamily="34" charset="0"/>
              <a:buChar char="•"/>
              <a:tabLst/>
              <a:defRPr kumimoji="0" sz="1200" b="0" i="0" u="none" strike="noStrike" kern="0" cap="none" spc="0" normalizeH="0" baseline="0">
                <a:ln>
                  <a:noFill/>
                </a:ln>
                <a:solidFill>
                  <a:prstClr val="black"/>
                </a:solidFill>
                <a:effectLst/>
                <a:uLnTx/>
                <a:uFillTx/>
                <a:latin typeface="Meiryo UI"/>
                <a:ea typeface="Meiryo UI"/>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indent="0" algn="ctr">
              <a:buNone/>
            </a:pPr>
            <a:r>
              <a:rPr lang="ja-JP" altLang="en-US" sz="1400" dirty="0">
                <a:solidFill>
                  <a:schemeClr val="tx1"/>
                </a:solidFill>
              </a:rPr>
              <a:t>医療機関・薬局で</a:t>
            </a:r>
            <a:br>
              <a:rPr lang="en-US" altLang="ja-JP" sz="1400" dirty="0">
                <a:solidFill>
                  <a:schemeClr val="tx1"/>
                </a:solidFill>
              </a:rPr>
            </a:br>
            <a:r>
              <a:rPr lang="ja-JP" altLang="en-US" sz="1400" dirty="0">
                <a:solidFill>
                  <a:schemeClr val="tx1"/>
                </a:solidFill>
              </a:rPr>
              <a:t>情報を閲覧できる</a:t>
            </a:r>
            <a:endParaRPr lang="en-US" altLang="ja-JP" sz="1400" dirty="0">
              <a:solidFill>
                <a:schemeClr val="tx1"/>
              </a:solidFill>
            </a:endParaRPr>
          </a:p>
          <a:p>
            <a:pPr marL="0" indent="0" algn="ctr">
              <a:buNone/>
            </a:pPr>
            <a:endParaRPr lang="en-US" altLang="ja-JP" sz="1400" dirty="0">
              <a:solidFill>
                <a:schemeClr val="tx1"/>
              </a:solidFill>
            </a:endParaRPr>
          </a:p>
        </p:txBody>
      </p:sp>
      <p:sp>
        <p:nvSpPr>
          <p:cNvPr id="59" name="四角形: 角を丸くする 58">
            <a:extLst>
              <a:ext uri="{FF2B5EF4-FFF2-40B4-BE49-F238E27FC236}">
                <a16:creationId xmlns:a16="http://schemas.microsoft.com/office/drawing/2014/main" id="{5BEA7076-30AE-41CD-9417-3B5D295360F5}"/>
              </a:ext>
            </a:extLst>
          </p:cNvPr>
          <p:cNvSpPr/>
          <p:nvPr/>
        </p:nvSpPr>
        <p:spPr bwMode="gray">
          <a:xfrm>
            <a:off x="4586647" y="4350615"/>
            <a:ext cx="1798690" cy="1200660"/>
          </a:xfrm>
          <a:prstGeom prst="roundRect">
            <a:avLst>
              <a:gd name="adj" fmla="val 14952"/>
            </a:avLst>
          </a:prstGeom>
          <a:solidFill>
            <a:schemeClr val="tx2">
              <a:lumMod val="20000"/>
              <a:lumOff val="80000"/>
              <a:alpha val="30000"/>
            </a:schemeClr>
          </a:solidFill>
          <a:ln w="635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63" name="コンテンツ プレースホルダー 11">
            <a:extLst>
              <a:ext uri="{FF2B5EF4-FFF2-40B4-BE49-F238E27FC236}">
                <a16:creationId xmlns:a16="http://schemas.microsoft.com/office/drawing/2014/main" id="{31951E4A-C4DB-4D5B-BBA9-8E1BBC7BDDFD}"/>
              </a:ext>
            </a:extLst>
          </p:cNvPr>
          <p:cNvSpPr txBox="1">
            <a:spLocks/>
          </p:cNvSpPr>
          <p:nvPr/>
        </p:nvSpPr>
        <p:spPr bwMode="auto">
          <a:xfrm>
            <a:off x="5054868" y="4199450"/>
            <a:ext cx="1289223" cy="276028"/>
          </a:xfrm>
          <a:prstGeom prst="rect">
            <a:avLst/>
          </a:prstGeom>
          <a:noFill/>
          <a:ln w="12700" cap="flat" cmpd="sng" algn="ctr">
            <a:noFill/>
            <a:prstDash val="solid"/>
            <a:round/>
            <a:headEnd type="none" w="med" len="med"/>
            <a:tailEnd type="none" w="med" len="med"/>
          </a:ln>
          <a:effectLst/>
        </p:spPr>
        <p:txBody>
          <a:bodyPr vert="horz" wrap="square" lIns="36000" tIns="72000" rIns="36000" bIns="72000" numCol="1" rtlCol="0" anchor="ctr" anchorCtr="0" compatLnSpc="1">
            <a:prstTxWarp prst="textNoShape">
              <a:avLst/>
            </a:prstTxWarp>
          </a:bodyPr>
          <a:lstStyle>
            <a:defPPr>
              <a:defRPr lang="ja-JP"/>
            </a:defPPr>
            <a:lvl1pPr marL="171450" marR="0" lvl="0" indent="-171450" defTabSz="457200" fontAlgn="base">
              <a:lnSpc>
                <a:spcPct val="100000"/>
              </a:lnSpc>
              <a:spcBef>
                <a:spcPts val="300"/>
              </a:spcBef>
              <a:spcAft>
                <a:spcPct val="0"/>
              </a:spcAft>
              <a:buClrTx/>
              <a:buSzTx/>
              <a:buFont typeface="Arial" panose="020B0604020202020204" pitchFamily="34" charset="0"/>
              <a:buChar char="•"/>
              <a:tabLst/>
              <a:defRPr kumimoji="0" sz="1200" b="0" i="0" u="none" strike="noStrike" kern="0" cap="none" spc="0" normalizeH="0" baseline="0">
                <a:ln>
                  <a:noFill/>
                </a:ln>
                <a:solidFill>
                  <a:prstClr val="black"/>
                </a:solidFill>
                <a:effectLst/>
                <a:uLnTx/>
                <a:uFillTx/>
                <a:latin typeface="Meiryo UI"/>
                <a:ea typeface="Meiryo UI"/>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indent="0" algn="ctr">
              <a:buNone/>
            </a:pPr>
            <a:r>
              <a:rPr lang="ja-JP" altLang="en-US" sz="1800" b="1" dirty="0">
                <a:solidFill>
                  <a:schemeClr val="tx2">
                    <a:lumMod val="75000"/>
                  </a:schemeClr>
                </a:solidFill>
              </a:rPr>
              <a:t>医療機関・</a:t>
            </a:r>
            <a:br>
              <a:rPr lang="en-US" altLang="ja-JP" sz="1800" b="1" dirty="0">
                <a:solidFill>
                  <a:schemeClr val="tx2">
                    <a:lumMod val="75000"/>
                  </a:schemeClr>
                </a:solidFill>
              </a:rPr>
            </a:br>
            <a:r>
              <a:rPr lang="ja-JP" altLang="en-US" sz="1800" b="1" dirty="0">
                <a:solidFill>
                  <a:schemeClr val="tx2">
                    <a:lumMod val="75000"/>
                  </a:schemeClr>
                </a:solidFill>
              </a:rPr>
              <a:t>薬局</a:t>
            </a:r>
            <a:endParaRPr lang="en-US" altLang="ja-JP" sz="1800" b="1" dirty="0">
              <a:solidFill>
                <a:schemeClr val="tx2">
                  <a:lumMod val="75000"/>
                </a:schemeClr>
              </a:solidFill>
            </a:endParaRPr>
          </a:p>
        </p:txBody>
      </p:sp>
      <p:pic>
        <p:nvPicPr>
          <p:cNvPr id="25" name="Picture 50" descr="C:\Users\ACN\AppData\Local\Temp\wz2007\icon_4b_192.png">
            <a:extLst>
              <a:ext uri="{FF2B5EF4-FFF2-40B4-BE49-F238E27FC236}">
                <a16:creationId xmlns:a16="http://schemas.microsoft.com/office/drawing/2014/main" id="{93924D31-1C55-4159-BFA1-A48BF49BBCD3}"/>
              </a:ext>
            </a:extLst>
          </p:cNvPr>
          <p:cNvPicPr>
            <a:picLocks noChangeAspect="1" noChangeArrowheads="1"/>
          </p:cNvPicPr>
          <p:nvPr/>
        </p:nvPicPr>
        <p:blipFill>
          <a:blip r:embed="rId9" cstate="print"/>
          <a:srcRect/>
          <a:stretch>
            <a:fillRect/>
          </a:stretch>
        </p:blipFill>
        <p:spPr bwMode="auto">
          <a:xfrm>
            <a:off x="4271860" y="3880902"/>
            <a:ext cx="922172" cy="922172"/>
          </a:xfrm>
          <a:prstGeom prst="rect">
            <a:avLst/>
          </a:prstGeom>
          <a:noFill/>
        </p:spPr>
      </p:pic>
      <p:pic>
        <p:nvPicPr>
          <p:cNvPr id="64" name="Picture 9" descr="C:\Users\ACN\AppData\Local\Temp\wz1ead\icon_1r_192.png">
            <a:extLst>
              <a:ext uri="{FF2B5EF4-FFF2-40B4-BE49-F238E27FC236}">
                <a16:creationId xmlns:a16="http://schemas.microsoft.com/office/drawing/2014/main" id="{76221168-C762-4948-9395-8AFCB2576896}"/>
              </a:ext>
            </a:extLst>
          </p:cNvPr>
          <p:cNvPicPr>
            <a:picLocks noChangeAspect="1" noChangeArrowheads="1"/>
          </p:cNvPicPr>
          <p:nvPr/>
        </p:nvPicPr>
        <p:blipFill>
          <a:blip r:embed="rId10" cstate="print"/>
          <a:srcRect/>
          <a:stretch>
            <a:fillRect/>
          </a:stretch>
        </p:blipFill>
        <p:spPr bwMode="auto">
          <a:xfrm>
            <a:off x="4701724" y="4739493"/>
            <a:ext cx="842984" cy="737348"/>
          </a:xfrm>
          <a:prstGeom prst="rect">
            <a:avLst/>
          </a:prstGeom>
          <a:noFill/>
        </p:spPr>
      </p:pic>
      <p:graphicFrame>
        <p:nvGraphicFramePr>
          <p:cNvPr id="66" name="Object 61">
            <a:extLst>
              <a:ext uri="{FF2B5EF4-FFF2-40B4-BE49-F238E27FC236}">
                <a16:creationId xmlns:a16="http://schemas.microsoft.com/office/drawing/2014/main" id="{8EC245DD-3774-4D28-A31D-CAFE7AAA63AD}"/>
              </a:ext>
            </a:extLst>
          </p:cNvPr>
          <p:cNvGraphicFramePr>
            <a:graphicFrameLocks noChangeAspect="1"/>
          </p:cNvGraphicFramePr>
          <p:nvPr/>
        </p:nvGraphicFramePr>
        <p:xfrm>
          <a:off x="5364909" y="4601421"/>
          <a:ext cx="983075" cy="868542"/>
        </p:xfrm>
        <a:graphic>
          <a:graphicData uri="http://schemas.openxmlformats.org/presentationml/2006/ole">
            <mc:AlternateContent xmlns:mc="http://schemas.openxmlformats.org/markup-compatibility/2006">
              <mc:Choice xmlns:v="urn:schemas-microsoft-com:vml" Requires="v">
                <p:oleObj spid="_x0000_s1035" name="Visio" r:id="rId5" imgW="1018032" imgH="947623" progId="">
                  <p:embed/>
                </p:oleObj>
              </mc:Choice>
              <mc:Fallback>
                <p:oleObj name="Visio" r:id="rId5" imgW="1018032" imgH="947623" progId="">
                  <p:embed/>
                  <p:pic>
                    <p:nvPicPr>
                      <p:cNvPr id="66" name="Object 61">
                        <a:extLst>
                          <a:ext uri="{FF2B5EF4-FFF2-40B4-BE49-F238E27FC236}">
                            <a16:creationId xmlns:a16="http://schemas.microsoft.com/office/drawing/2014/main" id="{8EC245DD-3774-4D28-A31D-CAFE7AAA63A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64909" y="4601421"/>
                        <a:ext cx="983075" cy="868542"/>
                      </a:xfrm>
                      <a:prstGeom prst="rect">
                        <a:avLst/>
                      </a:prstGeom>
                      <a:noFill/>
                      <a:ln>
                        <a:noFill/>
                      </a:ln>
                      <a:effectLst/>
                    </p:spPr>
                  </p:pic>
                </p:oleObj>
              </mc:Fallback>
            </mc:AlternateContent>
          </a:graphicData>
        </a:graphic>
      </p:graphicFrame>
      <p:sp>
        <p:nvSpPr>
          <p:cNvPr id="10" name="矢印: 右 9">
            <a:extLst>
              <a:ext uri="{FF2B5EF4-FFF2-40B4-BE49-F238E27FC236}">
                <a16:creationId xmlns:a16="http://schemas.microsoft.com/office/drawing/2014/main" id="{CB3172E3-EFE4-4733-AD83-3064A113D904}"/>
              </a:ext>
            </a:extLst>
          </p:cNvPr>
          <p:cNvSpPr/>
          <p:nvPr/>
        </p:nvSpPr>
        <p:spPr bwMode="gray">
          <a:xfrm>
            <a:off x="2063972" y="5068835"/>
            <a:ext cx="554181" cy="356620"/>
          </a:xfrm>
          <a:prstGeom prst="rightArrow">
            <a:avLst/>
          </a:prstGeom>
          <a:solidFill>
            <a:schemeClr val="tx2">
              <a:lumMod val="60000"/>
              <a:lumOff val="40000"/>
            </a:schemeClr>
          </a:solidFill>
          <a:ln w="635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67" name="矢印: 右 66">
            <a:extLst>
              <a:ext uri="{FF2B5EF4-FFF2-40B4-BE49-F238E27FC236}">
                <a16:creationId xmlns:a16="http://schemas.microsoft.com/office/drawing/2014/main" id="{52ECE1B3-CDFA-49DD-830B-50D73EB190F1}"/>
              </a:ext>
            </a:extLst>
          </p:cNvPr>
          <p:cNvSpPr/>
          <p:nvPr/>
        </p:nvSpPr>
        <p:spPr bwMode="gray">
          <a:xfrm>
            <a:off x="4129068" y="5068835"/>
            <a:ext cx="554181" cy="356620"/>
          </a:xfrm>
          <a:prstGeom prst="rightArrow">
            <a:avLst/>
          </a:prstGeom>
          <a:solidFill>
            <a:schemeClr val="tx2">
              <a:lumMod val="60000"/>
              <a:lumOff val="40000"/>
            </a:schemeClr>
          </a:solidFill>
          <a:ln w="635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69" name="楕円 68">
            <a:extLst>
              <a:ext uri="{FF2B5EF4-FFF2-40B4-BE49-F238E27FC236}">
                <a16:creationId xmlns:a16="http://schemas.microsoft.com/office/drawing/2014/main" id="{E4A4E650-BD1B-4FF6-AD76-F14606A91CAF}"/>
              </a:ext>
            </a:extLst>
          </p:cNvPr>
          <p:cNvSpPr/>
          <p:nvPr/>
        </p:nvSpPr>
        <p:spPr bwMode="gray">
          <a:xfrm>
            <a:off x="2162047" y="5392909"/>
            <a:ext cx="297521" cy="297521"/>
          </a:xfrm>
          <a:prstGeom prst="ellipse">
            <a:avLst/>
          </a:prstGeom>
          <a:solidFill>
            <a:schemeClr val="tx2">
              <a:lumMod val="20000"/>
              <a:lumOff val="8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en-US" altLang="ja-JP" sz="1400" b="1" kern="0" dirty="0">
                <a:latin typeface="Meiryo UI" panose="020B0604030504040204" pitchFamily="50" charset="-128"/>
                <a:ea typeface="Meiryo UI" panose="020B0604030504040204" pitchFamily="50" charset="-128"/>
                <a:cs typeface="Arial" pitchFamily="34" charset="0"/>
              </a:rPr>
              <a:t>1</a:t>
            </a:r>
            <a:endParaRPr kumimoji="0" lang="ja-JP" altLang="en-US" sz="1400" b="1" i="0" u="none" strike="noStrike" kern="0" cap="none" spc="0" normalizeH="0" baseline="0" noProof="0" dirty="0" err="1">
              <a:ln>
                <a:noFill/>
              </a:ln>
              <a:effectLst/>
              <a:uLnTx/>
              <a:uFillTx/>
              <a:latin typeface="Meiryo UI" panose="020B0604030504040204" pitchFamily="50" charset="-128"/>
              <a:ea typeface="Meiryo UI" panose="020B0604030504040204" pitchFamily="50" charset="-128"/>
              <a:cs typeface="Arial" pitchFamily="34" charset="0"/>
            </a:endParaRPr>
          </a:p>
        </p:txBody>
      </p:sp>
      <p:sp>
        <p:nvSpPr>
          <p:cNvPr id="72" name="楕円 71">
            <a:extLst>
              <a:ext uri="{FF2B5EF4-FFF2-40B4-BE49-F238E27FC236}">
                <a16:creationId xmlns:a16="http://schemas.microsoft.com/office/drawing/2014/main" id="{D887577A-88E4-4E51-B70D-AE923D77C228}"/>
              </a:ext>
            </a:extLst>
          </p:cNvPr>
          <p:cNvSpPr/>
          <p:nvPr/>
        </p:nvSpPr>
        <p:spPr bwMode="gray">
          <a:xfrm>
            <a:off x="4234911" y="5392909"/>
            <a:ext cx="297521" cy="297521"/>
          </a:xfrm>
          <a:prstGeom prst="ellipse">
            <a:avLst/>
          </a:prstGeom>
          <a:solidFill>
            <a:schemeClr val="tx2">
              <a:lumMod val="20000"/>
              <a:lumOff val="8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en-US" altLang="ja-JP" sz="14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2</a:t>
            </a:r>
            <a:endParaRPr kumimoji="0" lang="ja-JP" altLang="en-US" sz="1400" b="1" i="0" u="none" strike="noStrike" kern="0" cap="none" spc="0" normalizeH="0" baseline="0" noProof="0" dirty="0" err="1">
              <a:ln>
                <a:noFill/>
              </a:ln>
              <a:effectLst/>
              <a:uLnTx/>
              <a:uFillTx/>
              <a:latin typeface="Meiryo UI" panose="020B0604030504040204" pitchFamily="50" charset="-128"/>
              <a:ea typeface="Meiryo UI" panose="020B0604030504040204" pitchFamily="50" charset="-128"/>
              <a:cs typeface="Arial" pitchFamily="34" charset="0"/>
            </a:endParaRPr>
          </a:p>
        </p:txBody>
      </p:sp>
      <p:sp>
        <p:nvSpPr>
          <p:cNvPr id="52" name="四角形: 角を丸くする 51">
            <a:extLst>
              <a:ext uri="{FF2B5EF4-FFF2-40B4-BE49-F238E27FC236}">
                <a16:creationId xmlns:a16="http://schemas.microsoft.com/office/drawing/2014/main" id="{7766861B-EA28-4404-8DF5-3A520D88B1D4}"/>
              </a:ext>
            </a:extLst>
          </p:cNvPr>
          <p:cNvSpPr/>
          <p:nvPr/>
        </p:nvSpPr>
        <p:spPr bwMode="gray">
          <a:xfrm>
            <a:off x="3186" y="6699766"/>
            <a:ext cx="6602227" cy="473304"/>
          </a:xfrm>
          <a:prstGeom prst="roundRect">
            <a:avLst>
              <a:gd name="adj" fmla="val 50000"/>
            </a:avLst>
          </a:prstGeom>
          <a:solidFill>
            <a:schemeClr val="tx2">
              <a:lumMod val="40000"/>
              <a:lumOff val="60000"/>
            </a:schemeClr>
          </a:solidFill>
          <a:ln w="635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56" name="タイトル 1">
            <a:extLst>
              <a:ext uri="{FF2B5EF4-FFF2-40B4-BE49-F238E27FC236}">
                <a16:creationId xmlns:a16="http://schemas.microsoft.com/office/drawing/2014/main" id="{0F803B61-70ED-4E58-BEE0-D14D39A0790D}"/>
              </a:ext>
            </a:extLst>
          </p:cNvPr>
          <p:cNvSpPr txBox="1">
            <a:spLocks/>
          </p:cNvSpPr>
          <p:nvPr/>
        </p:nvSpPr>
        <p:spPr>
          <a:xfrm>
            <a:off x="148808" y="6706558"/>
            <a:ext cx="5553491" cy="403559"/>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2000" dirty="0">
                <a:solidFill>
                  <a:schemeClr val="tx1"/>
                </a:solidFill>
              </a:rPr>
              <a:t>できるようになること</a:t>
            </a:r>
          </a:p>
        </p:txBody>
      </p:sp>
      <p:sp>
        <p:nvSpPr>
          <p:cNvPr id="60" name="楕円 59">
            <a:extLst>
              <a:ext uri="{FF2B5EF4-FFF2-40B4-BE49-F238E27FC236}">
                <a16:creationId xmlns:a16="http://schemas.microsoft.com/office/drawing/2014/main" id="{874D32E6-3C81-4140-92EE-9F7278922491}"/>
              </a:ext>
            </a:extLst>
          </p:cNvPr>
          <p:cNvSpPr/>
          <p:nvPr/>
        </p:nvSpPr>
        <p:spPr bwMode="gray">
          <a:xfrm>
            <a:off x="4434683" y="7402409"/>
            <a:ext cx="1341190" cy="1341190"/>
          </a:xfrm>
          <a:prstGeom prst="ellipse">
            <a:avLst/>
          </a:prstGeom>
          <a:gradFill flip="none" rotWithShape="1">
            <a:gsLst>
              <a:gs pos="0">
                <a:schemeClr val="bg1"/>
              </a:gs>
              <a:gs pos="74000">
                <a:schemeClr val="tx2">
                  <a:lumMod val="20000"/>
                  <a:lumOff val="80000"/>
                </a:schemeClr>
              </a:gs>
              <a:gs pos="83000">
                <a:schemeClr val="tx2">
                  <a:lumMod val="20000"/>
                  <a:lumOff val="80000"/>
                </a:schemeClr>
              </a:gs>
              <a:gs pos="100000">
                <a:schemeClr val="tx2">
                  <a:lumMod val="20000"/>
                  <a:lumOff val="80000"/>
                </a:schemeClr>
              </a:gs>
            </a:gsLst>
            <a:path path="shape">
              <a:fillToRect l="50000" t="50000" r="50000" b="50000"/>
            </a:path>
            <a:tileRect/>
          </a:gradFill>
          <a:ln w="635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61" name="タイトル 1">
            <a:extLst>
              <a:ext uri="{FF2B5EF4-FFF2-40B4-BE49-F238E27FC236}">
                <a16:creationId xmlns:a16="http://schemas.microsoft.com/office/drawing/2014/main" id="{77EF6E12-F5D1-448C-93DC-FAC978DD0A90}"/>
              </a:ext>
            </a:extLst>
          </p:cNvPr>
          <p:cNvSpPr txBox="1">
            <a:spLocks/>
          </p:cNvSpPr>
          <p:nvPr/>
        </p:nvSpPr>
        <p:spPr>
          <a:xfrm>
            <a:off x="3304300" y="7440037"/>
            <a:ext cx="3601957" cy="1526919"/>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pPr algn="ctr"/>
            <a:r>
              <a:rPr kumimoji="0" lang="ja-JP" altLang="en-US" sz="1800" dirty="0">
                <a:solidFill>
                  <a:schemeClr val="tx1"/>
                </a:solidFill>
                <a:effectLst>
                  <a:outerShdw blurRad="38100" dist="38100" dir="2700000" algn="tl">
                    <a:srgbClr val="000000">
                      <a:alpha val="43137"/>
                    </a:srgbClr>
                  </a:outerShdw>
                </a:effectLst>
              </a:rPr>
              <a:t>より良い医療を提供します。</a:t>
            </a:r>
            <a:endParaRPr kumimoji="0" lang="en-US" altLang="ja-JP" sz="1800" dirty="0">
              <a:solidFill>
                <a:schemeClr val="tx1"/>
              </a:solidFill>
              <a:effectLst>
                <a:outerShdw blurRad="38100" dist="38100" dir="2700000" algn="tl">
                  <a:srgbClr val="000000">
                    <a:alpha val="43137"/>
                  </a:srgbClr>
                </a:outerShdw>
              </a:effectLst>
            </a:endParaRPr>
          </a:p>
          <a:p>
            <a:pPr algn="ctr"/>
            <a:endParaRPr kumimoji="0" lang="en-US" altLang="ja-JP" sz="600" b="0" dirty="0">
              <a:solidFill>
                <a:schemeClr val="tx1"/>
              </a:solidFill>
            </a:endParaRPr>
          </a:p>
          <a:p>
            <a:pPr algn="ctr"/>
            <a:r>
              <a:rPr kumimoji="0" lang="ja-JP" altLang="en-US" sz="1400" b="0" dirty="0">
                <a:solidFill>
                  <a:schemeClr val="tx1"/>
                </a:solidFill>
              </a:rPr>
              <a:t>本人の同意があれば、</a:t>
            </a:r>
            <a:endParaRPr kumimoji="0" lang="en-US" altLang="ja-JP" sz="1400" b="0" dirty="0">
              <a:solidFill>
                <a:schemeClr val="tx1"/>
              </a:solidFill>
            </a:endParaRPr>
          </a:p>
          <a:p>
            <a:pPr algn="ctr"/>
            <a:r>
              <a:rPr kumimoji="0" lang="ja-JP" altLang="en-US" sz="1400" b="0" dirty="0">
                <a:solidFill>
                  <a:schemeClr val="tx1"/>
                </a:solidFill>
              </a:rPr>
              <a:t>初めて行く医療機関・薬局でも</a:t>
            </a:r>
            <a:endParaRPr kumimoji="0" lang="en-US" altLang="ja-JP" sz="1400" b="0" dirty="0">
              <a:solidFill>
                <a:schemeClr val="tx1"/>
              </a:solidFill>
            </a:endParaRPr>
          </a:p>
          <a:p>
            <a:pPr algn="ctr"/>
            <a:r>
              <a:rPr kumimoji="0" lang="ja-JP" altLang="en-US" sz="1400" b="0" dirty="0">
                <a:solidFill>
                  <a:schemeClr val="tx1"/>
                </a:solidFill>
              </a:rPr>
              <a:t>これまでの診療情報や薬剤情報等を</a:t>
            </a:r>
            <a:endParaRPr kumimoji="0" lang="en-US" altLang="ja-JP" sz="1400" b="0" dirty="0">
              <a:solidFill>
                <a:schemeClr val="tx1"/>
              </a:solidFill>
            </a:endParaRPr>
          </a:p>
          <a:p>
            <a:pPr algn="ctr"/>
            <a:r>
              <a:rPr kumimoji="0" lang="ja-JP" altLang="en-US" sz="1400" b="0" dirty="0">
                <a:solidFill>
                  <a:schemeClr val="tx1"/>
                </a:solidFill>
              </a:rPr>
              <a:t>医師等と共有できるようになります。</a:t>
            </a:r>
            <a:endParaRPr kumimoji="0" lang="en-US" altLang="ja-JP" sz="1400" b="0" dirty="0">
              <a:solidFill>
                <a:schemeClr val="tx1"/>
              </a:solidFill>
            </a:endParaRPr>
          </a:p>
        </p:txBody>
      </p:sp>
      <p:sp>
        <p:nvSpPr>
          <p:cNvPr id="62" name="楕円 61">
            <a:extLst>
              <a:ext uri="{FF2B5EF4-FFF2-40B4-BE49-F238E27FC236}">
                <a16:creationId xmlns:a16="http://schemas.microsoft.com/office/drawing/2014/main" id="{86B3A57A-3BD8-4D2B-83C3-02B6CA02F9A9}"/>
              </a:ext>
            </a:extLst>
          </p:cNvPr>
          <p:cNvSpPr/>
          <p:nvPr/>
        </p:nvSpPr>
        <p:spPr bwMode="gray">
          <a:xfrm>
            <a:off x="1095844" y="7393091"/>
            <a:ext cx="1341190" cy="1341190"/>
          </a:xfrm>
          <a:prstGeom prst="ellipse">
            <a:avLst/>
          </a:prstGeom>
          <a:gradFill flip="none" rotWithShape="1">
            <a:gsLst>
              <a:gs pos="0">
                <a:schemeClr val="bg1"/>
              </a:gs>
              <a:gs pos="74000">
                <a:schemeClr val="tx2">
                  <a:lumMod val="20000"/>
                  <a:lumOff val="80000"/>
                </a:schemeClr>
              </a:gs>
              <a:gs pos="83000">
                <a:schemeClr val="tx2">
                  <a:lumMod val="20000"/>
                  <a:lumOff val="80000"/>
                </a:schemeClr>
              </a:gs>
              <a:gs pos="100000">
                <a:schemeClr val="tx2">
                  <a:lumMod val="20000"/>
                  <a:lumOff val="80000"/>
                </a:schemeClr>
              </a:gs>
            </a:gsLst>
            <a:path path="shape">
              <a:fillToRect l="50000" t="50000" r="50000" b="50000"/>
            </a:path>
            <a:tileRect/>
          </a:gradFill>
          <a:ln w="635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68" name="タイトル 1">
            <a:extLst>
              <a:ext uri="{FF2B5EF4-FFF2-40B4-BE49-F238E27FC236}">
                <a16:creationId xmlns:a16="http://schemas.microsoft.com/office/drawing/2014/main" id="{F5B8CCE3-3CA3-4D0C-AFE4-C48ED3C7B8D5}"/>
              </a:ext>
            </a:extLst>
          </p:cNvPr>
          <p:cNvSpPr txBox="1">
            <a:spLocks/>
          </p:cNvSpPr>
          <p:nvPr/>
        </p:nvSpPr>
        <p:spPr>
          <a:xfrm>
            <a:off x="-34539" y="7440037"/>
            <a:ext cx="3601957" cy="1058475"/>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pPr algn="ctr"/>
            <a:r>
              <a:rPr kumimoji="0" lang="ja-JP" altLang="en-US" sz="1800" dirty="0">
                <a:solidFill>
                  <a:schemeClr val="tx1"/>
                </a:solidFill>
                <a:effectLst>
                  <a:outerShdw blurRad="38100" dist="38100" dir="2700000" algn="tl">
                    <a:srgbClr val="000000">
                      <a:alpha val="43137"/>
                    </a:srgbClr>
                  </a:outerShdw>
                </a:effectLst>
              </a:rPr>
              <a:t>自身の健康管理に役立ちます。</a:t>
            </a:r>
            <a:endParaRPr kumimoji="0" lang="en-US" altLang="ja-JP" sz="1800" dirty="0">
              <a:solidFill>
                <a:schemeClr val="tx1"/>
              </a:solidFill>
              <a:effectLst>
                <a:outerShdw blurRad="38100" dist="38100" dir="2700000" algn="tl">
                  <a:srgbClr val="000000">
                    <a:alpha val="43137"/>
                  </a:srgbClr>
                </a:outerShdw>
              </a:effectLst>
            </a:endParaRPr>
          </a:p>
          <a:p>
            <a:pPr algn="ctr"/>
            <a:endParaRPr kumimoji="0" lang="en-US" altLang="ja-JP" sz="600" b="0" dirty="0">
              <a:solidFill>
                <a:schemeClr val="tx1"/>
              </a:solidFill>
            </a:endParaRPr>
          </a:p>
          <a:p>
            <a:pPr algn="ctr"/>
            <a:r>
              <a:rPr kumimoji="0" lang="ja-JP" altLang="en-US" sz="1400" b="0" dirty="0">
                <a:solidFill>
                  <a:schemeClr val="tx1"/>
                </a:solidFill>
              </a:rPr>
              <a:t>マイナポータルで自身の診療情報や薬剤情報等を閲覧できるようになります。</a:t>
            </a:r>
            <a:endParaRPr kumimoji="0" lang="en-US" altLang="ja-JP" sz="1400" b="0" dirty="0">
              <a:solidFill>
                <a:schemeClr val="tx1"/>
              </a:solidFill>
            </a:endParaRPr>
          </a:p>
        </p:txBody>
      </p:sp>
    </p:spTree>
    <p:extLst>
      <p:ext uri="{BB962C8B-B14F-4D97-AF65-F5344CB8AC3E}">
        <p14:creationId xmlns:p14="http://schemas.microsoft.com/office/powerpoint/2010/main" val="3150733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四角形: 角を丸くする 51">
            <a:extLst>
              <a:ext uri="{FF2B5EF4-FFF2-40B4-BE49-F238E27FC236}">
                <a16:creationId xmlns:a16="http://schemas.microsoft.com/office/drawing/2014/main" id="{C9846094-03B1-4E3C-A4E8-5434B4FDD138}"/>
              </a:ext>
            </a:extLst>
          </p:cNvPr>
          <p:cNvSpPr/>
          <p:nvPr/>
        </p:nvSpPr>
        <p:spPr bwMode="gray">
          <a:xfrm>
            <a:off x="555" y="93103"/>
            <a:ext cx="6602227" cy="473304"/>
          </a:xfrm>
          <a:prstGeom prst="roundRect">
            <a:avLst>
              <a:gd name="adj" fmla="val 50000"/>
            </a:avLst>
          </a:prstGeom>
          <a:solidFill>
            <a:schemeClr val="tx2">
              <a:lumMod val="40000"/>
              <a:lumOff val="60000"/>
            </a:schemeClr>
          </a:solidFill>
          <a:ln w="635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05" name="四角形: 角を丸くする 104">
            <a:extLst>
              <a:ext uri="{FF2B5EF4-FFF2-40B4-BE49-F238E27FC236}">
                <a16:creationId xmlns:a16="http://schemas.microsoft.com/office/drawing/2014/main" id="{8C0D25D5-9672-4E26-9B7E-B2B9C0F7D306}"/>
              </a:ext>
            </a:extLst>
          </p:cNvPr>
          <p:cNvSpPr/>
          <p:nvPr/>
        </p:nvSpPr>
        <p:spPr bwMode="gray">
          <a:xfrm>
            <a:off x="307321" y="4435726"/>
            <a:ext cx="6243357" cy="2134432"/>
          </a:xfrm>
          <a:prstGeom prst="roundRect">
            <a:avLst>
              <a:gd name="adj" fmla="val 0"/>
            </a:avLst>
          </a:prstGeom>
          <a:solidFill>
            <a:schemeClr val="tx2">
              <a:lumMod val="20000"/>
              <a:lumOff val="80000"/>
              <a:alpha val="30000"/>
            </a:schemeClr>
          </a:solidFill>
          <a:ln w="2540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02" name="四角形: 角を丸くする 101">
            <a:extLst>
              <a:ext uri="{FF2B5EF4-FFF2-40B4-BE49-F238E27FC236}">
                <a16:creationId xmlns:a16="http://schemas.microsoft.com/office/drawing/2014/main" id="{FCE8388E-5FD3-4EF1-B37C-8B369B4927C7}"/>
              </a:ext>
            </a:extLst>
          </p:cNvPr>
          <p:cNvSpPr/>
          <p:nvPr/>
        </p:nvSpPr>
        <p:spPr bwMode="gray">
          <a:xfrm>
            <a:off x="307321" y="4045500"/>
            <a:ext cx="6243357" cy="390226"/>
          </a:xfrm>
          <a:prstGeom prst="roundRect">
            <a:avLst>
              <a:gd name="adj" fmla="val 0"/>
            </a:avLst>
          </a:prstGeom>
          <a:solidFill>
            <a:schemeClr val="tx2">
              <a:lumMod val="20000"/>
              <a:lumOff val="80000"/>
              <a:alpha val="80000"/>
            </a:schemeClr>
          </a:solidFill>
          <a:ln w="25400">
            <a:no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25" name="四角形: 角を丸くする 24">
            <a:extLst>
              <a:ext uri="{FF2B5EF4-FFF2-40B4-BE49-F238E27FC236}">
                <a16:creationId xmlns:a16="http://schemas.microsoft.com/office/drawing/2014/main" id="{FC64C0AB-45DB-478C-9DFD-2DD4592897AF}"/>
              </a:ext>
            </a:extLst>
          </p:cNvPr>
          <p:cNvSpPr/>
          <p:nvPr/>
        </p:nvSpPr>
        <p:spPr bwMode="gray">
          <a:xfrm>
            <a:off x="0" y="801497"/>
            <a:ext cx="6858000" cy="439437"/>
          </a:xfrm>
          <a:prstGeom prst="roundRect">
            <a:avLst>
              <a:gd name="adj" fmla="val 12764"/>
            </a:avLst>
          </a:prstGeom>
          <a:solidFill>
            <a:schemeClr val="tx2">
              <a:lumMod val="20000"/>
              <a:lumOff val="80000"/>
            </a:schemeClr>
          </a:solidFill>
          <a:ln w="25400">
            <a:solidFill>
              <a:schemeClr val="tx2">
                <a:lumMod val="40000"/>
                <a:lumOff val="60000"/>
              </a:schemeClr>
            </a:solid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50" name="タイトル 1">
            <a:extLst>
              <a:ext uri="{FF2B5EF4-FFF2-40B4-BE49-F238E27FC236}">
                <a16:creationId xmlns:a16="http://schemas.microsoft.com/office/drawing/2014/main" id="{10A1BC5E-AC24-4951-8461-33B6B4BB830D}"/>
              </a:ext>
            </a:extLst>
          </p:cNvPr>
          <p:cNvSpPr txBox="1">
            <a:spLocks/>
          </p:cNvSpPr>
          <p:nvPr/>
        </p:nvSpPr>
        <p:spPr>
          <a:xfrm>
            <a:off x="160359" y="109803"/>
            <a:ext cx="5208870" cy="403559"/>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2000" dirty="0">
                <a:solidFill>
                  <a:schemeClr val="tx1"/>
                </a:solidFill>
              </a:rPr>
              <a:t>利用のために準備が必要です</a:t>
            </a:r>
          </a:p>
        </p:txBody>
      </p:sp>
      <p:sp>
        <p:nvSpPr>
          <p:cNvPr id="51" name="タイトル 1">
            <a:extLst>
              <a:ext uri="{FF2B5EF4-FFF2-40B4-BE49-F238E27FC236}">
                <a16:creationId xmlns:a16="http://schemas.microsoft.com/office/drawing/2014/main" id="{430A2BD5-6650-413F-B275-411A89093032}"/>
              </a:ext>
            </a:extLst>
          </p:cNvPr>
          <p:cNvSpPr txBox="1">
            <a:spLocks/>
          </p:cNvSpPr>
          <p:nvPr/>
        </p:nvSpPr>
        <p:spPr>
          <a:xfrm>
            <a:off x="130275" y="1378065"/>
            <a:ext cx="6344016" cy="497749"/>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400" b="0" dirty="0">
                <a:solidFill>
                  <a:schemeClr val="tx1"/>
                </a:solidFill>
              </a:rPr>
              <a:t>マイナンバーカードを取得していただく必要があります。</a:t>
            </a:r>
            <a:endParaRPr kumimoji="0" lang="en-US" altLang="ja-JP" sz="1400" b="0" dirty="0">
              <a:solidFill>
                <a:schemeClr val="tx1"/>
              </a:solidFill>
            </a:endParaRPr>
          </a:p>
        </p:txBody>
      </p:sp>
      <p:sp>
        <p:nvSpPr>
          <p:cNvPr id="23" name="楕円 22">
            <a:extLst>
              <a:ext uri="{FF2B5EF4-FFF2-40B4-BE49-F238E27FC236}">
                <a16:creationId xmlns:a16="http://schemas.microsoft.com/office/drawing/2014/main" id="{562B4475-B050-4F21-BACC-28DE94EA9BD9}"/>
              </a:ext>
            </a:extLst>
          </p:cNvPr>
          <p:cNvSpPr/>
          <p:nvPr/>
        </p:nvSpPr>
        <p:spPr bwMode="gray">
          <a:xfrm>
            <a:off x="288237" y="619452"/>
            <a:ext cx="792000" cy="792000"/>
          </a:xfrm>
          <a:prstGeom prst="ellipse">
            <a:avLst/>
          </a:prstGeom>
          <a:solidFill>
            <a:schemeClr val="bg1"/>
          </a:solidFill>
          <a:ln w="25400">
            <a:solidFill>
              <a:schemeClr val="tx2">
                <a:lumMod val="40000"/>
                <a:lumOff val="60000"/>
              </a:schemeClr>
            </a:solid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en-US" altLang="ja-JP" sz="2800" b="1" kern="0" dirty="0">
                <a:latin typeface="Meiryo UI" panose="020B0604030504040204" pitchFamily="50" charset="-128"/>
                <a:ea typeface="Meiryo UI" panose="020B0604030504040204" pitchFamily="50" charset="-128"/>
                <a:cs typeface="Arial" pitchFamily="34" charset="0"/>
              </a:rPr>
              <a:t>1</a:t>
            </a:r>
            <a:endParaRPr kumimoji="0" lang="ja-JP" altLang="en-US" sz="2800" b="1" i="0" u="none" strike="noStrike" kern="0" cap="none" spc="0" normalizeH="0" baseline="0" noProof="0" dirty="0" err="1">
              <a:ln>
                <a:noFill/>
              </a:ln>
              <a:effectLst/>
              <a:uLnTx/>
              <a:uFillTx/>
              <a:latin typeface="Meiryo UI" panose="020B0604030504040204" pitchFamily="50" charset="-128"/>
              <a:ea typeface="Meiryo UI" panose="020B0604030504040204" pitchFamily="50" charset="-128"/>
              <a:cs typeface="Arial" pitchFamily="34" charset="0"/>
            </a:endParaRPr>
          </a:p>
        </p:txBody>
      </p:sp>
      <p:sp>
        <p:nvSpPr>
          <p:cNvPr id="26" name="タイトル 1">
            <a:extLst>
              <a:ext uri="{FF2B5EF4-FFF2-40B4-BE49-F238E27FC236}">
                <a16:creationId xmlns:a16="http://schemas.microsoft.com/office/drawing/2014/main" id="{487E9B3B-99F2-461C-AAAE-34CA2D169982}"/>
              </a:ext>
            </a:extLst>
          </p:cNvPr>
          <p:cNvSpPr txBox="1">
            <a:spLocks/>
          </p:cNvSpPr>
          <p:nvPr/>
        </p:nvSpPr>
        <p:spPr>
          <a:xfrm>
            <a:off x="1087120" y="818442"/>
            <a:ext cx="4157405" cy="403559"/>
          </a:xfrm>
          <a:prstGeom prst="rect">
            <a:avLst/>
          </a:prstGeom>
          <a:noFill/>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2000" dirty="0">
                <a:solidFill>
                  <a:schemeClr val="tx1"/>
                </a:solidFill>
              </a:rPr>
              <a:t>マイナンバーカードを持っていますか？</a:t>
            </a:r>
          </a:p>
        </p:txBody>
      </p:sp>
      <p:sp>
        <p:nvSpPr>
          <p:cNvPr id="57" name="四角形: 角を丸くする 56">
            <a:extLst>
              <a:ext uri="{FF2B5EF4-FFF2-40B4-BE49-F238E27FC236}">
                <a16:creationId xmlns:a16="http://schemas.microsoft.com/office/drawing/2014/main" id="{071E925E-3E72-49E5-879B-E2227973025F}"/>
              </a:ext>
            </a:extLst>
          </p:cNvPr>
          <p:cNvSpPr/>
          <p:nvPr/>
        </p:nvSpPr>
        <p:spPr bwMode="gray">
          <a:xfrm>
            <a:off x="0" y="6848802"/>
            <a:ext cx="6858000" cy="439437"/>
          </a:xfrm>
          <a:prstGeom prst="roundRect">
            <a:avLst>
              <a:gd name="adj" fmla="val 12764"/>
            </a:avLst>
          </a:prstGeom>
          <a:solidFill>
            <a:schemeClr val="tx2">
              <a:lumMod val="20000"/>
              <a:lumOff val="80000"/>
            </a:schemeClr>
          </a:solidFill>
          <a:ln w="25400">
            <a:solidFill>
              <a:schemeClr val="tx2">
                <a:lumMod val="40000"/>
                <a:lumOff val="60000"/>
              </a:schemeClr>
            </a:solid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58" name="タイトル 1">
            <a:extLst>
              <a:ext uri="{FF2B5EF4-FFF2-40B4-BE49-F238E27FC236}">
                <a16:creationId xmlns:a16="http://schemas.microsoft.com/office/drawing/2014/main" id="{28B51594-9236-4FAC-9A53-1BFD33F358BA}"/>
              </a:ext>
            </a:extLst>
          </p:cNvPr>
          <p:cNvSpPr txBox="1">
            <a:spLocks/>
          </p:cNvSpPr>
          <p:nvPr/>
        </p:nvSpPr>
        <p:spPr>
          <a:xfrm>
            <a:off x="223039" y="7451874"/>
            <a:ext cx="6468047" cy="896152"/>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400" b="0" dirty="0">
                <a:solidFill>
                  <a:schemeClr val="tx1"/>
                </a:solidFill>
              </a:rPr>
              <a:t>マイナンバーカードを医療券・調剤券として利用するためには、申し込みが必要です。マイナポータルや医療機関・薬局の顔認証付きカードリーダー等で申し込みできます。</a:t>
            </a:r>
            <a:endParaRPr kumimoji="0" lang="en-US" altLang="ja-JP" sz="1400" b="0" dirty="0">
              <a:solidFill>
                <a:schemeClr val="tx1"/>
              </a:solidFill>
            </a:endParaRPr>
          </a:p>
        </p:txBody>
      </p:sp>
      <p:sp>
        <p:nvSpPr>
          <p:cNvPr id="59" name="楕円 58">
            <a:extLst>
              <a:ext uri="{FF2B5EF4-FFF2-40B4-BE49-F238E27FC236}">
                <a16:creationId xmlns:a16="http://schemas.microsoft.com/office/drawing/2014/main" id="{B66A6044-78D4-4DBF-A0FB-4B7A8F0E3457}"/>
              </a:ext>
            </a:extLst>
          </p:cNvPr>
          <p:cNvSpPr/>
          <p:nvPr/>
        </p:nvSpPr>
        <p:spPr bwMode="gray">
          <a:xfrm>
            <a:off x="288237" y="6666757"/>
            <a:ext cx="792000" cy="792000"/>
          </a:xfrm>
          <a:prstGeom prst="ellipse">
            <a:avLst/>
          </a:prstGeom>
          <a:solidFill>
            <a:schemeClr val="bg1"/>
          </a:solidFill>
          <a:ln w="25400">
            <a:solidFill>
              <a:schemeClr val="tx2">
                <a:lumMod val="40000"/>
                <a:lumOff val="60000"/>
              </a:schemeClr>
            </a:solid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en-US" altLang="ja-JP" sz="28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2</a:t>
            </a:r>
            <a:endParaRPr kumimoji="0" lang="ja-JP" altLang="en-US" sz="2800" b="1" i="0" u="none" strike="noStrike" kern="0" cap="none" spc="0" normalizeH="0" baseline="0" noProof="0" dirty="0" err="1">
              <a:ln>
                <a:noFill/>
              </a:ln>
              <a:effectLst/>
              <a:uLnTx/>
              <a:uFillTx/>
              <a:latin typeface="Meiryo UI" panose="020B0604030504040204" pitchFamily="50" charset="-128"/>
              <a:ea typeface="Meiryo UI" panose="020B0604030504040204" pitchFamily="50" charset="-128"/>
              <a:cs typeface="Arial" pitchFamily="34" charset="0"/>
            </a:endParaRPr>
          </a:p>
        </p:txBody>
      </p:sp>
      <p:sp>
        <p:nvSpPr>
          <p:cNvPr id="60" name="タイトル 1">
            <a:extLst>
              <a:ext uri="{FF2B5EF4-FFF2-40B4-BE49-F238E27FC236}">
                <a16:creationId xmlns:a16="http://schemas.microsoft.com/office/drawing/2014/main" id="{09EBEE34-E0F4-44F8-B8A3-7FF9EF28B752}"/>
              </a:ext>
            </a:extLst>
          </p:cNvPr>
          <p:cNvSpPr txBox="1">
            <a:spLocks/>
          </p:cNvSpPr>
          <p:nvPr/>
        </p:nvSpPr>
        <p:spPr>
          <a:xfrm>
            <a:off x="1087120" y="6865747"/>
            <a:ext cx="4157405" cy="403559"/>
          </a:xfrm>
          <a:prstGeom prst="rect">
            <a:avLst/>
          </a:prstGeom>
          <a:noFill/>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2000" dirty="0">
                <a:solidFill>
                  <a:schemeClr val="tx1"/>
                </a:solidFill>
              </a:rPr>
              <a:t>利用申し込みは行いましたか？</a:t>
            </a:r>
          </a:p>
        </p:txBody>
      </p:sp>
      <p:sp>
        <p:nvSpPr>
          <p:cNvPr id="69" name="タイトル 1">
            <a:extLst>
              <a:ext uri="{FF2B5EF4-FFF2-40B4-BE49-F238E27FC236}">
                <a16:creationId xmlns:a16="http://schemas.microsoft.com/office/drawing/2014/main" id="{9F5879AD-618E-4F3A-BEE7-EB4724E19DCC}"/>
              </a:ext>
            </a:extLst>
          </p:cNvPr>
          <p:cNvSpPr txBox="1">
            <a:spLocks/>
          </p:cNvSpPr>
          <p:nvPr/>
        </p:nvSpPr>
        <p:spPr>
          <a:xfrm>
            <a:off x="634438" y="4836765"/>
            <a:ext cx="5643453" cy="594900"/>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200" b="0" dirty="0">
                <a:solidFill>
                  <a:schemeClr val="tx1"/>
                </a:solidFill>
              </a:rPr>
              <a:t>医療機関や薬局の窓口職員が、マイナンバーを取り扱うことはありません。もし見られたとしても、他人があなたのマイナンバーを使って手続きすることはできない仕組みになっています。</a:t>
            </a:r>
            <a:endParaRPr kumimoji="0" lang="en-US" altLang="ja-JP" sz="1200" b="0" dirty="0">
              <a:solidFill>
                <a:schemeClr val="tx1"/>
              </a:solidFill>
            </a:endParaRPr>
          </a:p>
        </p:txBody>
      </p:sp>
      <p:sp>
        <p:nvSpPr>
          <p:cNvPr id="70" name="タイトル 1">
            <a:extLst>
              <a:ext uri="{FF2B5EF4-FFF2-40B4-BE49-F238E27FC236}">
                <a16:creationId xmlns:a16="http://schemas.microsoft.com/office/drawing/2014/main" id="{970AA6B4-0C28-4BB3-B6D5-BA74A1D3DB84}"/>
              </a:ext>
            </a:extLst>
          </p:cNvPr>
          <p:cNvSpPr txBox="1">
            <a:spLocks/>
          </p:cNvSpPr>
          <p:nvPr/>
        </p:nvSpPr>
        <p:spPr>
          <a:xfrm>
            <a:off x="634438" y="4527323"/>
            <a:ext cx="4448947" cy="403559"/>
          </a:xfrm>
          <a:prstGeom prst="rect">
            <a:avLst/>
          </a:prstGeom>
        </p:spPr>
        <p:txBody>
          <a:bodyPr anchor="ct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40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pitchFamily="34" charset="0"/>
              </a:rPr>
              <a:t>マイナンバーを見られるのが不安です</a:t>
            </a:r>
          </a:p>
        </p:txBody>
      </p:sp>
      <p:sp>
        <p:nvSpPr>
          <p:cNvPr id="71" name="タイトル 1">
            <a:extLst>
              <a:ext uri="{FF2B5EF4-FFF2-40B4-BE49-F238E27FC236}">
                <a16:creationId xmlns:a16="http://schemas.microsoft.com/office/drawing/2014/main" id="{246C542F-3C6D-49DE-9D98-1C7939C890A3}"/>
              </a:ext>
            </a:extLst>
          </p:cNvPr>
          <p:cNvSpPr txBox="1">
            <a:spLocks/>
          </p:cNvSpPr>
          <p:nvPr/>
        </p:nvSpPr>
        <p:spPr>
          <a:xfrm>
            <a:off x="348774" y="4527323"/>
            <a:ext cx="601188" cy="403559"/>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en-US" altLang="ja-JP" sz="1800" i="0" u="none" strike="noStrike" kern="0" cap="none" spc="0" normalizeH="0" baseline="0" noProof="0" dirty="0">
                <a:ln>
                  <a:noFill/>
                </a:ln>
                <a:solidFill>
                  <a:schemeClr val="tx2">
                    <a:lumMod val="60000"/>
                    <a:lumOff val="40000"/>
                  </a:schemeClr>
                </a:solidFill>
                <a:effectLst/>
                <a:uLnTx/>
                <a:uFillTx/>
                <a:latin typeface="Meiryo UI" panose="020B0604030504040204" pitchFamily="50" charset="-128"/>
                <a:ea typeface="Meiryo UI" panose="020B0604030504040204" pitchFamily="50" charset="-128"/>
                <a:cs typeface="Arial" pitchFamily="34" charset="0"/>
              </a:rPr>
              <a:t>Q</a:t>
            </a:r>
            <a:endParaRPr kumimoji="0" lang="en-US" altLang="ja-JP" sz="1800" dirty="0">
              <a:solidFill>
                <a:schemeClr val="tx2">
                  <a:lumMod val="60000"/>
                  <a:lumOff val="40000"/>
                </a:schemeClr>
              </a:solidFill>
            </a:endParaRPr>
          </a:p>
        </p:txBody>
      </p:sp>
      <p:sp>
        <p:nvSpPr>
          <p:cNvPr id="72" name="タイトル 1">
            <a:extLst>
              <a:ext uri="{FF2B5EF4-FFF2-40B4-BE49-F238E27FC236}">
                <a16:creationId xmlns:a16="http://schemas.microsoft.com/office/drawing/2014/main" id="{E97A294F-037C-4ED1-8E49-E36C5AA3EF02}"/>
              </a:ext>
            </a:extLst>
          </p:cNvPr>
          <p:cNvSpPr txBox="1">
            <a:spLocks/>
          </p:cNvSpPr>
          <p:nvPr/>
        </p:nvSpPr>
        <p:spPr>
          <a:xfrm>
            <a:off x="348774" y="4836765"/>
            <a:ext cx="601188" cy="403559"/>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en-US" altLang="ja-JP" sz="1800" kern="0" dirty="0">
                <a:solidFill>
                  <a:schemeClr val="tx1"/>
                </a:solidFill>
                <a:cs typeface="Arial" pitchFamily="34" charset="0"/>
              </a:rPr>
              <a:t>A</a:t>
            </a:r>
            <a:endParaRPr kumimoji="0" lang="en-US" altLang="ja-JP" sz="1800" dirty="0">
              <a:solidFill>
                <a:schemeClr val="tx1"/>
              </a:solidFill>
            </a:endParaRPr>
          </a:p>
        </p:txBody>
      </p:sp>
      <p:sp>
        <p:nvSpPr>
          <p:cNvPr id="73" name="タイトル 1">
            <a:extLst>
              <a:ext uri="{FF2B5EF4-FFF2-40B4-BE49-F238E27FC236}">
                <a16:creationId xmlns:a16="http://schemas.microsoft.com/office/drawing/2014/main" id="{6AFF6377-DC64-4C92-9B06-8884F08EA1CF}"/>
              </a:ext>
            </a:extLst>
          </p:cNvPr>
          <p:cNvSpPr txBox="1">
            <a:spLocks/>
          </p:cNvSpPr>
          <p:nvPr/>
        </p:nvSpPr>
        <p:spPr>
          <a:xfrm>
            <a:off x="634438" y="5695501"/>
            <a:ext cx="5643453" cy="594900"/>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200" b="0" dirty="0">
                <a:solidFill>
                  <a:schemeClr val="tx1"/>
                </a:solidFill>
              </a:rPr>
              <a:t>医療券・調剤券として使えるようになっても、受診歴や薬剤情報などのプライバシー性の高い情報がカードの</a:t>
            </a:r>
            <a:r>
              <a:rPr kumimoji="0" lang="en-US" altLang="ja-JP" sz="1200" b="0" dirty="0">
                <a:solidFill>
                  <a:schemeClr val="tx1"/>
                </a:solidFill>
              </a:rPr>
              <a:t>IC</a:t>
            </a:r>
            <a:r>
              <a:rPr kumimoji="0" lang="ja-JP" altLang="en-US" sz="1200" b="0" dirty="0">
                <a:solidFill>
                  <a:schemeClr val="tx1"/>
                </a:solidFill>
              </a:rPr>
              <a:t>チップに入ることはありません。落としたり、失くしたりした場合は、下記フリーダイヤルで</a:t>
            </a:r>
            <a:r>
              <a:rPr kumimoji="0" lang="en-US" altLang="ja-JP" sz="1200" b="0" dirty="0">
                <a:solidFill>
                  <a:schemeClr val="tx1"/>
                </a:solidFill>
              </a:rPr>
              <a:t>24</a:t>
            </a:r>
            <a:r>
              <a:rPr kumimoji="0" lang="ja-JP" altLang="en-US" sz="1200" b="0" dirty="0">
                <a:solidFill>
                  <a:schemeClr val="tx1"/>
                </a:solidFill>
              </a:rPr>
              <a:t>時間</a:t>
            </a:r>
            <a:r>
              <a:rPr kumimoji="0" lang="en-US" altLang="ja-JP" sz="1200" b="0" dirty="0">
                <a:solidFill>
                  <a:schemeClr val="tx1"/>
                </a:solidFill>
              </a:rPr>
              <a:t>365</a:t>
            </a:r>
            <a:r>
              <a:rPr kumimoji="0" lang="ja-JP" altLang="en-US" sz="1200" b="0" dirty="0">
                <a:solidFill>
                  <a:schemeClr val="tx1"/>
                </a:solidFill>
              </a:rPr>
              <a:t>日体制でマイナンバーカードの一時利用停止を受け付けています。</a:t>
            </a:r>
            <a:endParaRPr kumimoji="0" lang="en-US" altLang="ja-JP" sz="1200" b="0" dirty="0">
              <a:solidFill>
                <a:schemeClr val="tx1"/>
              </a:solidFill>
            </a:endParaRPr>
          </a:p>
          <a:p>
            <a:r>
              <a:rPr kumimoji="0" lang="ja-JP" altLang="en-US" sz="1200" b="0" dirty="0">
                <a:solidFill>
                  <a:schemeClr val="tx1"/>
                </a:solidFill>
              </a:rPr>
              <a:t>（マイナンバー総合フリーダイヤル）</a:t>
            </a:r>
            <a:r>
              <a:rPr kumimoji="0" lang="en-US" altLang="ja-JP" sz="1200" b="0" dirty="0">
                <a:solidFill>
                  <a:schemeClr val="tx1"/>
                </a:solidFill>
              </a:rPr>
              <a:t>0120-95-0178</a:t>
            </a:r>
          </a:p>
        </p:txBody>
      </p:sp>
      <p:sp>
        <p:nvSpPr>
          <p:cNvPr id="74" name="タイトル 1">
            <a:extLst>
              <a:ext uri="{FF2B5EF4-FFF2-40B4-BE49-F238E27FC236}">
                <a16:creationId xmlns:a16="http://schemas.microsoft.com/office/drawing/2014/main" id="{A556D975-459E-4011-8870-BA9F646103DE}"/>
              </a:ext>
            </a:extLst>
          </p:cNvPr>
          <p:cNvSpPr txBox="1">
            <a:spLocks/>
          </p:cNvSpPr>
          <p:nvPr/>
        </p:nvSpPr>
        <p:spPr>
          <a:xfrm>
            <a:off x="634438" y="5376741"/>
            <a:ext cx="4448947" cy="403559"/>
          </a:xfrm>
          <a:prstGeom prst="rect">
            <a:avLst/>
          </a:prstGeom>
        </p:spPr>
        <p:txBody>
          <a:bodyPr anchor="ct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40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pitchFamily="34" charset="0"/>
              </a:rPr>
              <a:t>マイナンバーカードを持ち歩いて大丈夫なの？</a:t>
            </a:r>
            <a:endParaRPr kumimoji="0" lang="en-US" altLang="ja-JP" sz="1400" dirty="0">
              <a:solidFill>
                <a:schemeClr val="tx1"/>
              </a:solidFill>
            </a:endParaRPr>
          </a:p>
        </p:txBody>
      </p:sp>
      <p:sp>
        <p:nvSpPr>
          <p:cNvPr id="75" name="タイトル 1">
            <a:extLst>
              <a:ext uri="{FF2B5EF4-FFF2-40B4-BE49-F238E27FC236}">
                <a16:creationId xmlns:a16="http://schemas.microsoft.com/office/drawing/2014/main" id="{C0ED994B-CF54-4D17-B9D7-44427AE29BAC}"/>
              </a:ext>
            </a:extLst>
          </p:cNvPr>
          <p:cNvSpPr txBox="1">
            <a:spLocks/>
          </p:cNvSpPr>
          <p:nvPr/>
        </p:nvSpPr>
        <p:spPr>
          <a:xfrm>
            <a:off x="348774" y="5376741"/>
            <a:ext cx="601188" cy="403559"/>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en-US" altLang="ja-JP" sz="1800" i="0" u="none" strike="noStrike" kern="0" cap="none" spc="0" normalizeH="0" baseline="0" noProof="0" dirty="0">
                <a:ln>
                  <a:noFill/>
                </a:ln>
                <a:solidFill>
                  <a:schemeClr val="tx2">
                    <a:lumMod val="60000"/>
                    <a:lumOff val="40000"/>
                  </a:schemeClr>
                </a:solidFill>
                <a:effectLst/>
                <a:uLnTx/>
                <a:uFillTx/>
                <a:latin typeface="Meiryo UI" panose="020B0604030504040204" pitchFamily="50" charset="-128"/>
                <a:ea typeface="Meiryo UI" panose="020B0604030504040204" pitchFamily="50" charset="-128"/>
                <a:cs typeface="Arial" pitchFamily="34" charset="0"/>
              </a:rPr>
              <a:t>Q</a:t>
            </a:r>
            <a:endParaRPr kumimoji="0" lang="en-US" altLang="ja-JP" sz="1800" dirty="0">
              <a:solidFill>
                <a:schemeClr val="tx2">
                  <a:lumMod val="60000"/>
                  <a:lumOff val="40000"/>
                </a:schemeClr>
              </a:solidFill>
            </a:endParaRPr>
          </a:p>
        </p:txBody>
      </p:sp>
      <p:sp>
        <p:nvSpPr>
          <p:cNvPr id="76" name="タイトル 1">
            <a:extLst>
              <a:ext uri="{FF2B5EF4-FFF2-40B4-BE49-F238E27FC236}">
                <a16:creationId xmlns:a16="http://schemas.microsoft.com/office/drawing/2014/main" id="{18B313E9-2D06-4AEE-99FF-E98449F2A1CE}"/>
              </a:ext>
            </a:extLst>
          </p:cNvPr>
          <p:cNvSpPr txBox="1">
            <a:spLocks/>
          </p:cNvSpPr>
          <p:nvPr/>
        </p:nvSpPr>
        <p:spPr>
          <a:xfrm>
            <a:off x="348774" y="5695501"/>
            <a:ext cx="601188" cy="403559"/>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en-US" altLang="ja-JP" sz="1800" kern="0" dirty="0">
                <a:solidFill>
                  <a:schemeClr val="tx1"/>
                </a:solidFill>
                <a:cs typeface="Arial" pitchFamily="34" charset="0"/>
              </a:rPr>
              <a:t>A</a:t>
            </a:r>
            <a:endParaRPr kumimoji="0" lang="en-US" altLang="ja-JP" sz="1800" dirty="0">
              <a:solidFill>
                <a:schemeClr val="tx1"/>
              </a:solidFill>
            </a:endParaRPr>
          </a:p>
        </p:txBody>
      </p:sp>
      <p:sp>
        <p:nvSpPr>
          <p:cNvPr id="48" name="四角形: 角を丸くする 47">
            <a:extLst>
              <a:ext uri="{FF2B5EF4-FFF2-40B4-BE49-F238E27FC236}">
                <a16:creationId xmlns:a16="http://schemas.microsoft.com/office/drawing/2014/main" id="{94679D3D-BACD-4A97-BA40-36740BE33114}"/>
              </a:ext>
            </a:extLst>
          </p:cNvPr>
          <p:cNvSpPr/>
          <p:nvPr/>
        </p:nvSpPr>
        <p:spPr bwMode="gray">
          <a:xfrm>
            <a:off x="142544" y="2242527"/>
            <a:ext cx="294532" cy="270474"/>
          </a:xfrm>
          <a:prstGeom prst="roundRect">
            <a:avLst>
              <a:gd name="adj" fmla="val 0"/>
            </a:avLst>
          </a:prstGeom>
          <a:solidFill>
            <a:schemeClr val="tx2">
              <a:lumMod val="60000"/>
              <a:lumOff val="4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ja-JP" altLang="en-US" sz="1200" b="1" kern="0" dirty="0">
                <a:solidFill>
                  <a:schemeClr val="bg1"/>
                </a:solidFill>
                <a:latin typeface="Meiryo UI" panose="020B0604030504040204" pitchFamily="50" charset="-128"/>
                <a:ea typeface="Meiryo UI" panose="020B0604030504040204" pitchFamily="50" charset="-128"/>
                <a:cs typeface="Arial" pitchFamily="34" charset="0"/>
              </a:rPr>
              <a:t>１</a:t>
            </a:r>
            <a:endParaRPr kumimoji="0" lang="ja-JP" altLang="en-US" sz="1200" b="1" i="0" u="none" strike="noStrike" kern="0" cap="none" spc="0" normalizeH="0" baseline="0" noProof="0" dirty="0" err="1">
              <a:ln>
                <a:noFill/>
              </a:ln>
              <a:solidFill>
                <a:schemeClr val="bg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53" name="四角形: 角を丸くする 52">
            <a:extLst>
              <a:ext uri="{FF2B5EF4-FFF2-40B4-BE49-F238E27FC236}">
                <a16:creationId xmlns:a16="http://schemas.microsoft.com/office/drawing/2014/main" id="{C8ECB33E-EF78-4DCB-AC68-58D02A40794B}"/>
              </a:ext>
            </a:extLst>
          </p:cNvPr>
          <p:cNvSpPr/>
          <p:nvPr/>
        </p:nvSpPr>
        <p:spPr bwMode="gray">
          <a:xfrm>
            <a:off x="434133" y="2242527"/>
            <a:ext cx="2849050" cy="270474"/>
          </a:xfrm>
          <a:prstGeom prst="roundRect">
            <a:avLst>
              <a:gd name="adj" fmla="val 0"/>
            </a:avLst>
          </a:prstGeom>
          <a:solidFill>
            <a:schemeClr val="tx2">
              <a:lumMod val="20000"/>
              <a:lumOff val="80000"/>
              <a:alpha val="5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fontAlgn="base">
              <a:spcAft>
                <a:spcPts val="300"/>
              </a:spcAft>
            </a:pPr>
            <a:r>
              <a:rPr kumimoji="0" lang="ja-JP" altLang="en-US" sz="1200" b="0" dirty="0">
                <a:solidFill>
                  <a:schemeClr val="tx1"/>
                </a:solidFill>
                <a:latin typeface="Meiryo UI" panose="020B0604030504040204" pitchFamily="50" charset="-128"/>
                <a:ea typeface="Meiryo UI" panose="020B0604030504040204" pitchFamily="50" charset="-128"/>
              </a:rPr>
              <a:t>交付申請書に必要事項を記入</a:t>
            </a: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54" name="四角形: 角を丸くする 53">
            <a:extLst>
              <a:ext uri="{FF2B5EF4-FFF2-40B4-BE49-F238E27FC236}">
                <a16:creationId xmlns:a16="http://schemas.microsoft.com/office/drawing/2014/main" id="{A2A77372-B0DB-487E-9581-840D3762ABED}"/>
              </a:ext>
            </a:extLst>
          </p:cNvPr>
          <p:cNvSpPr/>
          <p:nvPr/>
        </p:nvSpPr>
        <p:spPr bwMode="gray">
          <a:xfrm>
            <a:off x="142544" y="2561590"/>
            <a:ext cx="294532" cy="270474"/>
          </a:xfrm>
          <a:prstGeom prst="roundRect">
            <a:avLst>
              <a:gd name="adj" fmla="val 0"/>
            </a:avLst>
          </a:prstGeom>
          <a:solidFill>
            <a:schemeClr val="tx2">
              <a:lumMod val="60000"/>
              <a:lumOff val="4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ja-JP" altLang="en-US" sz="1200" b="1" kern="0" dirty="0">
                <a:solidFill>
                  <a:schemeClr val="bg1"/>
                </a:solidFill>
                <a:latin typeface="Meiryo UI" panose="020B0604030504040204" pitchFamily="50" charset="-128"/>
                <a:ea typeface="Meiryo UI" panose="020B0604030504040204" pitchFamily="50" charset="-128"/>
                <a:cs typeface="Arial" pitchFamily="34" charset="0"/>
              </a:rPr>
              <a:t>２</a:t>
            </a:r>
            <a:endParaRPr kumimoji="0" lang="ja-JP" altLang="en-US" sz="1200" b="1" i="0" u="none" strike="noStrike" kern="0" cap="none" spc="0" normalizeH="0" baseline="0" noProof="0" dirty="0" err="1">
              <a:ln>
                <a:noFill/>
              </a:ln>
              <a:solidFill>
                <a:schemeClr val="bg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55" name="四角形: 角を丸くする 54">
            <a:extLst>
              <a:ext uri="{FF2B5EF4-FFF2-40B4-BE49-F238E27FC236}">
                <a16:creationId xmlns:a16="http://schemas.microsoft.com/office/drawing/2014/main" id="{3BA1AA51-0856-4075-A69E-35FF7B6E60F4}"/>
              </a:ext>
            </a:extLst>
          </p:cNvPr>
          <p:cNvSpPr/>
          <p:nvPr/>
        </p:nvSpPr>
        <p:spPr bwMode="gray">
          <a:xfrm>
            <a:off x="434133" y="2561590"/>
            <a:ext cx="2849050" cy="270474"/>
          </a:xfrm>
          <a:prstGeom prst="roundRect">
            <a:avLst>
              <a:gd name="adj" fmla="val 0"/>
            </a:avLst>
          </a:prstGeom>
          <a:solidFill>
            <a:schemeClr val="tx2">
              <a:lumMod val="20000"/>
              <a:lumOff val="80000"/>
              <a:alpha val="5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r>
              <a:rPr kumimoji="0" lang="ja-JP" altLang="en-US" sz="1200" b="0" dirty="0">
                <a:solidFill>
                  <a:schemeClr val="tx1"/>
                </a:solidFill>
                <a:latin typeface="Meiryo UI" panose="020B0604030504040204" pitchFamily="50" charset="-128"/>
                <a:ea typeface="Meiryo UI" panose="020B0604030504040204" pitchFamily="50" charset="-128"/>
              </a:rPr>
              <a:t>６か月以内に撮影した顔写真を貼り付ける</a:t>
            </a:r>
            <a:endParaRPr kumimoji="0" lang="en-US" altLang="ja-JP" sz="1200" b="0" dirty="0">
              <a:solidFill>
                <a:schemeClr val="tx1"/>
              </a:solidFill>
              <a:latin typeface="Meiryo UI" panose="020B0604030504040204" pitchFamily="50" charset="-128"/>
              <a:ea typeface="Meiryo UI" panose="020B0604030504040204" pitchFamily="50" charset="-128"/>
            </a:endParaRPr>
          </a:p>
        </p:txBody>
      </p:sp>
      <p:sp>
        <p:nvSpPr>
          <p:cNvPr id="61" name="四角形: 角を丸くする 60">
            <a:extLst>
              <a:ext uri="{FF2B5EF4-FFF2-40B4-BE49-F238E27FC236}">
                <a16:creationId xmlns:a16="http://schemas.microsoft.com/office/drawing/2014/main" id="{0D66D4AA-449F-4FB2-9C8E-13B139105725}"/>
              </a:ext>
            </a:extLst>
          </p:cNvPr>
          <p:cNvSpPr/>
          <p:nvPr/>
        </p:nvSpPr>
        <p:spPr bwMode="gray">
          <a:xfrm>
            <a:off x="142544" y="2880653"/>
            <a:ext cx="294532" cy="270474"/>
          </a:xfrm>
          <a:prstGeom prst="roundRect">
            <a:avLst>
              <a:gd name="adj" fmla="val 0"/>
            </a:avLst>
          </a:prstGeom>
          <a:solidFill>
            <a:schemeClr val="tx2">
              <a:lumMod val="60000"/>
              <a:lumOff val="4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ja-JP" altLang="en-US" sz="1200" b="1" kern="0" dirty="0">
                <a:solidFill>
                  <a:schemeClr val="bg1"/>
                </a:solidFill>
                <a:latin typeface="Meiryo UI" panose="020B0604030504040204" pitchFamily="50" charset="-128"/>
                <a:ea typeface="Meiryo UI" panose="020B0604030504040204" pitchFamily="50" charset="-128"/>
                <a:cs typeface="Arial" pitchFamily="34" charset="0"/>
              </a:rPr>
              <a:t>３</a:t>
            </a:r>
            <a:endParaRPr kumimoji="0" lang="ja-JP" altLang="en-US" sz="1200" b="1" i="0" u="none" strike="noStrike" kern="0" cap="none" spc="0" normalizeH="0" baseline="0" noProof="0" dirty="0" err="1">
              <a:ln>
                <a:noFill/>
              </a:ln>
              <a:solidFill>
                <a:schemeClr val="bg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63" name="四角形: 角を丸くする 62">
            <a:extLst>
              <a:ext uri="{FF2B5EF4-FFF2-40B4-BE49-F238E27FC236}">
                <a16:creationId xmlns:a16="http://schemas.microsoft.com/office/drawing/2014/main" id="{6D4B6735-E681-41E3-BD9E-BBC5C73418FD}"/>
              </a:ext>
            </a:extLst>
          </p:cNvPr>
          <p:cNvSpPr/>
          <p:nvPr/>
        </p:nvSpPr>
        <p:spPr bwMode="gray">
          <a:xfrm>
            <a:off x="434133" y="2880653"/>
            <a:ext cx="2849050" cy="270474"/>
          </a:xfrm>
          <a:prstGeom prst="roundRect">
            <a:avLst>
              <a:gd name="adj" fmla="val 0"/>
            </a:avLst>
          </a:prstGeom>
          <a:solidFill>
            <a:schemeClr val="tx2">
              <a:lumMod val="20000"/>
              <a:lumOff val="80000"/>
              <a:alpha val="5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r>
              <a:rPr kumimoji="0" lang="ja-JP" altLang="en-US" sz="1200" b="0" dirty="0">
                <a:solidFill>
                  <a:schemeClr val="tx1"/>
                </a:solidFill>
                <a:latin typeface="Meiryo UI" panose="020B0604030504040204" pitchFamily="50" charset="-128"/>
                <a:ea typeface="Meiryo UI" panose="020B0604030504040204" pitchFamily="50" charset="-128"/>
              </a:rPr>
              <a:t>封筒に入れて郵送し、申請完了</a:t>
            </a:r>
            <a:endParaRPr kumimoji="0" lang="en-US" altLang="ja-JP" sz="1200" b="0" dirty="0">
              <a:solidFill>
                <a:schemeClr val="tx1"/>
              </a:solidFill>
              <a:latin typeface="Meiryo UI" panose="020B0604030504040204" pitchFamily="50" charset="-128"/>
              <a:ea typeface="Meiryo UI" panose="020B0604030504040204" pitchFamily="50" charset="-128"/>
            </a:endParaRPr>
          </a:p>
        </p:txBody>
      </p:sp>
      <p:sp>
        <p:nvSpPr>
          <p:cNvPr id="64" name="タイトル 1">
            <a:extLst>
              <a:ext uri="{FF2B5EF4-FFF2-40B4-BE49-F238E27FC236}">
                <a16:creationId xmlns:a16="http://schemas.microsoft.com/office/drawing/2014/main" id="{8C40E40F-6493-48F7-B684-CFCBFC4B1218}"/>
              </a:ext>
            </a:extLst>
          </p:cNvPr>
          <p:cNvSpPr txBox="1">
            <a:spLocks/>
          </p:cNvSpPr>
          <p:nvPr/>
        </p:nvSpPr>
        <p:spPr>
          <a:xfrm>
            <a:off x="75837" y="1941485"/>
            <a:ext cx="2052359" cy="252000"/>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400" b="0" dirty="0">
                <a:solidFill>
                  <a:schemeClr val="tx1"/>
                </a:solidFill>
              </a:rPr>
              <a:t>＜郵送申請の手順＞</a:t>
            </a:r>
            <a:endParaRPr kumimoji="0" lang="en-US" altLang="ja-JP" sz="1400" b="0" dirty="0">
              <a:solidFill>
                <a:schemeClr val="tx1"/>
              </a:solidFill>
            </a:endParaRPr>
          </a:p>
        </p:txBody>
      </p:sp>
      <p:sp>
        <p:nvSpPr>
          <p:cNvPr id="65" name="タイトル 1">
            <a:extLst>
              <a:ext uri="{FF2B5EF4-FFF2-40B4-BE49-F238E27FC236}">
                <a16:creationId xmlns:a16="http://schemas.microsoft.com/office/drawing/2014/main" id="{AFB1F376-D772-4A33-9AFF-46451D30181E}"/>
              </a:ext>
            </a:extLst>
          </p:cNvPr>
          <p:cNvSpPr txBox="1">
            <a:spLocks/>
          </p:cNvSpPr>
          <p:nvPr/>
        </p:nvSpPr>
        <p:spPr>
          <a:xfrm>
            <a:off x="1031276" y="3468335"/>
            <a:ext cx="2994380" cy="497749"/>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400" b="0" dirty="0">
                <a:solidFill>
                  <a:schemeClr val="tx1"/>
                </a:solidFill>
              </a:rPr>
              <a:t>お持ちのパソコンや、</a:t>
            </a:r>
            <a:br>
              <a:rPr kumimoji="0" lang="en-US" altLang="ja-JP" sz="1400" b="0" dirty="0">
                <a:solidFill>
                  <a:schemeClr val="tx1"/>
                </a:solidFill>
              </a:rPr>
            </a:br>
            <a:r>
              <a:rPr kumimoji="0" lang="ja-JP" altLang="en-US" sz="1400" b="0" dirty="0">
                <a:solidFill>
                  <a:schemeClr val="tx1"/>
                </a:solidFill>
              </a:rPr>
              <a:t>証明写真機でも申請できます</a:t>
            </a:r>
            <a:endParaRPr kumimoji="0" lang="en-US" altLang="ja-JP" sz="1400" b="0" dirty="0">
              <a:solidFill>
                <a:schemeClr val="tx1"/>
              </a:solidFill>
            </a:endParaRPr>
          </a:p>
        </p:txBody>
      </p:sp>
      <p:sp>
        <p:nvSpPr>
          <p:cNvPr id="84" name="四角形: 角を丸くする 83">
            <a:extLst>
              <a:ext uri="{FF2B5EF4-FFF2-40B4-BE49-F238E27FC236}">
                <a16:creationId xmlns:a16="http://schemas.microsoft.com/office/drawing/2014/main" id="{7BE179BC-3182-4D4B-BBDC-140972D4F269}"/>
              </a:ext>
            </a:extLst>
          </p:cNvPr>
          <p:cNvSpPr/>
          <p:nvPr/>
        </p:nvSpPr>
        <p:spPr bwMode="gray">
          <a:xfrm>
            <a:off x="3301669" y="3591101"/>
            <a:ext cx="2016760" cy="330155"/>
          </a:xfrm>
          <a:prstGeom prst="roundRect">
            <a:avLst>
              <a:gd name="adj" fmla="val 6994"/>
            </a:avLst>
          </a:prstGeom>
          <a:noFill/>
          <a:ln w="25400">
            <a:solidFill>
              <a:schemeClr val="tx1"/>
            </a:solid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r>
              <a:rPr kumimoji="0" lang="ja-JP" altLang="en-US" sz="12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マイナンバーカード　申請</a:t>
            </a:r>
          </a:p>
        </p:txBody>
      </p:sp>
      <p:sp>
        <p:nvSpPr>
          <p:cNvPr id="85" name="四角形: 角を丸くする 84">
            <a:extLst>
              <a:ext uri="{FF2B5EF4-FFF2-40B4-BE49-F238E27FC236}">
                <a16:creationId xmlns:a16="http://schemas.microsoft.com/office/drawing/2014/main" id="{43385C15-7CE1-4B82-AB98-2FCDBA347724}"/>
              </a:ext>
            </a:extLst>
          </p:cNvPr>
          <p:cNvSpPr/>
          <p:nvPr/>
        </p:nvSpPr>
        <p:spPr bwMode="gray">
          <a:xfrm>
            <a:off x="4953329" y="3591101"/>
            <a:ext cx="464272" cy="330155"/>
          </a:xfrm>
          <a:prstGeom prst="roundRect">
            <a:avLst>
              <a:gd name="adj" fmla="val 5071"/>
            </a:avLst>
          </a:prstGeom>
          <a:solidFill>
            <a:schemeClr val="tx1"/>
          </a:solidFill>
          <a:ln w="25400">
            <a:solidFill>
              <a:schemeClr val="tx1"/>
            </a:solid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r>
              <a:rPr kumimoji="0" lang="ja-JP" altLang="en-US" sz="1200" b="1" i="0" u="none" strike="noStrike" kern="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Arial" pitchFamily="34" charset="0"/>
              </a:rPr>
              <a:t>検索</a:t>
            </a:r>
          </a:p>
        </p:txBody>
      </p:sp>
      <p:sp>
        <p:nvSpPr>
          <p:cNvPr id="89" name="四角形: 角を丸くする 88">
            <a:extLst>
              <a:ext uri="{FF2B5EF4-FFF2-40B4-BE49-F238E27FC236}">
                <a16:creationId xmlns:a16="http://schemas.microsoft.com/office/drawing/2014/main" id="{49A6FF8D-5F52-447D-AE82-6B5952678CD5}"/>
              </a:ext>
            </a:extLst>
          </p:cNvPr>
          <p:cNvSpPr/>
          <p:nvPr/>
        </p:nvSpPr>
        <p:spPr bwMode="gray">
          <a:xfrm>
            <a:off x="294868" y="8370859"/>
            <a:ext cx="294532" cy="270474"/>
          </a:xfrm>
          <a:prstGeom prst="roundRect">
            <a:avLst>
              <a:gd name="adj" fmla="val 0"/>
            </a:avLst>
          </a:prstGeom>
          <a:solidFill>
            <a:schemeClr val="tx2">
              <a:lumMod val="60000"/>
              <a:lumOff val="4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ja-JP" altLang="en-US" sz="1200" b="1" kern="0" dirty="0">
                <a:solidFill>
                  <a:schemeClr val="bg1"/>
                </a:solidFill>
                <a:latin typeface="Meiryo UI" panose="020B0604030504040204" pitchFamily="50" charset="-128"/>
                <a:ea typeface="Meiryo UI" panose="020B0604030504040204" pitchFamily="50" charset="-128"/>
                <a:cs typeface="Arial" pitchFamily="34" charset="0"/>
              </a:rPr>
              <a:t>１</a:t>
            </a:r>
            <a:endParaRPr kumimoji="0" lang="ja-JP" altLang="en-US" sz="1200" b="1" i="0" u="none" strike="noStrike" kern="0" cap="none" spc="0" normalizeH="0" baseline="0" noProof="0" dirty="0" err="1">
              <a:ln>
                <a:noFill/>
              </a:ln>
              <a:solidFill>
                <a:schemeClr val="bg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0" name="四角形: 角を丸くする 89">
            <a:extLst>
              <a:ext uri="{FF2B5EF4-FFF2-40B4-BE49-F238E27FC236}">
                <a16:creationId xmlns:a16="http://schemas.microsoft.com/office/drawing/2014/main" id="{1A3150BF-BE50-41B3-A688-38A195A5F68B}"/>
              </a:ext>
            </a:extLst>
          </p:cNvPr>
          <p:cNvSpPr/>
          <p:nvPr/>
        </p:nvSpPr>
        <p:spPr bwMode="gray">
          <a:xfrm>
            <a:off x="586457" y="8370859"/>
            <a:ext cx="2849050" cy="270474"/>
          </a:xfrm>
          <a:prstGeom prst="roundRect">
            <a:avLst>
              <a:gd name="adj" fmla="val 0"/>
            </a:avLst>
          </a:prstGeom>
          <a:solidFill>
            <a:schemeClr val="tx2">
              <a:lumMod val="20000"/>
              <a:lumOff val="80000"/>
              <a:alpha val="5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fontAlgn="base">
              <a:spcAft>
                <a:spcPts val="300"/>
              </a:spcAft>
            </a:pPr>
            <a:r>
              <a:rPr kumimoji="0" lang="ja-JP" altLang="en-US" sz="1200" b="0" dirty="0">
                <a:solidFill>
                  <a:schemeClr val="tx1"/>
                </a:solidFill>
                <a:latin typeface="Meiryo UI" panose="020B0604030504040204" pitchFamily="50" charset="-128"/>
                <a:ea typeface="Meiryo UI" panose="020B0604030504040204" pitchFamily="50" charset="-128"/>
              </a:rPr>
              <a:t>「マイナポータル」を起動する</a:t>
            </a:r>
            <a:endParaRPr kumimoji="0" lang="ja-JP" altLang="en-US" sz="1200" b="0" i="0" u="none" strike="noStrike" kern="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1" name="四角形: 角を丸くする 90">
            <a:extLst>
              <a:ext uri="{FF2B5EF4-FFF2-40B4-BE49-F238E27FC236}">
                <a16:creationId xmlns:a16="http://schemas.microsoft.com/office/drawing/2014/main" id="{D94BB79A-F944-4809-9552-9DD908272989}"/>
              </a:ext>
            </a:extLst>
          </p:cNvPr>
          <p:cNvSpPr/>
          <p:nvPr/>
        </p:nvSpPr>
        <p:spPr bwMode="gray">
          <a:xfrm>
            <a:off x="294868" y="8689922"/>
            <a:ext cx="294532" cy="270474"/>
          </a:xfrm>
          <a:prstGeom prst="roundRect">
            <a:avLst>
              <a:gd name="adj" fmla="val 0"/>
            </a:avLst>
          </a:prstGeom>
          <a:solidFill>
            <a:schemeClr val="tx2">
              <a:lumMod val="60000"/>
              <a:lumOff val="4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ja-JP" altLang="en-US" sz="1200" b="1" kern="0" dirty="0">
                <a:solidFill>
                  <a:schemeClr val="bg1"/>
                </a:solidFill>
                <a:latin typeface="Meiryo UI" panose="020B0604030504040204" pitchFamily="50" charset="-128"/>
                <a:ea typeface="Meiryo UI" panose="020B0604030504040204" pitchFamily="50" charset="-128"/>
                <a:cs typeface="Arial" pitchFamily="34" charset="0"/>
              </a:rPr>
              <a:t>２</a:t>
            </a:r>
            <a:endParaRPr kumimoji="0" lang="ja-JP" altLang="en-US" sz="1200" b="1" i="0" u="none" strike="noStrike" kern="0" cap="none" spc="0" normalizeH="0" baseline="0" noProof="0" dirty="0" err="1">
              <a:ln>
                <a:noFill/>
              </a:ln>
              <a:solidFill>
                <a:schemeClr val="bg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2" name="四角形: 角を丸くする 91">
            <a:extLst>
              <a:ext uri="{FF2B5EF4-FFF2-40B4-BE49-F238E27FC236}">
                <a16:creationId xmlns:a16="http://schemas.microsoft.com/office/drawing/2014/main" id="{60238235-5736-427B-8E40-C9B96991E91E}"/>
              </a:ext>
            </a:extLst>
          </p:cNvPr>
          <p:cNvSpPr/>
          <p:nvPr/>
        </p:nvSpPr>
        <p:spPr bwMode="gray">
          <a:xfrm>
            <a:off x="586457" y="8689922"/>
            <a:ext cx="2849050" cy="270474"/>
          </a:xfrm>
          <a:prstGeom prst="roundRect">
            <a:avLst>
              <a:gd name="adj" fmla="val 0"/>
            </a:avLst>
          </a:prstGeom>
          <a:solidFill>
            <a:schemeClr val="tx2">
              <a:lumMod val="20000"/>
              <a:lumOff val="80000"/>
              <a:alpha val="5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r>
              <a:rPr kumimoji="0" lang="ja-JP" altLang="en-US" sz="1200" b="0" dirty="0">
                <a:solidFill>
                  <a:schemeClr val="tx1"/>
                </a:solidFill>
                <a:latin typeface="Meiryo UI" panose="020B0604030504040204" pitchFamily="50" charset="-128"/>
                <a:ea typeface="Meiryo UI" panose="020B0604030504040204" pitchFamily="50" charset="-128"/>
              </a:rPr>
              <a:t>「（利用を）申し込む」を押す</a:t>
            </a:r>
            <a:endParaRPr kumimoji="0" lang="en-US" altLang="ja-JP" sz="1200" b="0" dirty="0">
              <a:solidFill>
                <a:schemeClr val="tx1"/>
              </a:solidFill>
              <a:latin typeface="Meiryo UI" panose="020B0604030504040204" pitchFamily="50" charset="-128"/>
              <a:ea typeface="Meiryo UI" panose="020B0604030504040204" pitchFamily="50" charset="-128"/>
            </a:endParaRPr>
          </a:p>
        </p:txBody>
      </p:sp>
      <p:sp>
        <p:nvSpPr>
          <p:cNvPr id="93" name="四角形: 角を丸くする 92">
            <a:extLst>
              <a:ext uri="{FF2B5EF4-FFF2-40B4-BE49-F238E27FC236}">
                <a16:creationId xmlns:a16="http://schemas.microsoft.com/office/drawing/2014/main" id="{28F1AFEF-068B-43D3-A341-EB8947BCB556}"/>
              </a:ext>
            </a:extLst>
          </p:cNvPr>
          <p:cNvSpPr/>
          <p:nvPr/>
        </p:nvSpPr>
        <p:spPr bwMode="gray">
          <a:xfrm>
            <a:off x="294868" y="9008985"/>
            <a:ext cx="294532" cy="270474"/>
          </a:xfrm>
          <a:prstGeom prst="roundRect">
            <a:avLst>
              <a:gd name="adj" fmla="val 0"/>
            </a:avLst>
          </a:prstGeom>
          <a:solidFill>
            <a:schemeClr val="tx2">
              <a:lumMod val="60000"/>
              <a:lumOff val="4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ja-JP" altLang="en-US" sz="1200" b="1" kern="0" dirty="0">
                <a:solidFill>
                  <a:schemeClr val="bg1"/>
                </a:solidFill>
                <a:latin typeface="Meiryo UI" panose="020B0604030504040204" pitchFamily="50" charset="-128"/>
                <a:ea typeface="Meiryo UI" panose="020B0604030504040204" pitchFamily="50" charset="-128"/>
                <a:cs typeface="Arial" pitchFamily="34" charset="0"/>
              </a:rPr>
              <a:t>３</a:t>
            </a:r>
            <a:endParaRPr kumimoji="0" lang="ja-JP" altLang="en-US" sz="1200" b="1" i="0" u="none" strike="noStrike" kern="0" cap="none" spc="0" normalizeH="0" baseline="0" noProof="0" dirty="0" err="1">
              <a:ln>
                <a:noFill/>
              </a:ln>
              <a:solidFill>
                <a:schemeClr val="bg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94" name="四角形: 角を丸くする 93">
            <a:extLst>
              <a:ext uri="{FF2B5EF4-FFF2-40B4-BE49-F238E27FC236}">
                <a16:creationId xmlns:a16="http://schemas.microsoft.com/office/drawing/2014/main" id="{6A545849-94DF-4283-924E-7A55DDECBF74}"/>
              </a:ext>
            </a:extLst>
          </p:cNvPr>
          <p:cNvSpPr/>
          <p:nvPr/>
        </p:nvSpPr>
        <p:spPr bwMode="gray">
          <a:xfrm>
            <a:off x="586457" y="9008985"/>
            <a:ext cx="2849050" cy="270474"/>
          </a:xfrm>
          <a:prstGeom prst="roundRect">
            <a:avLst>
              <a:gd name="adj" fmla="val 0"/>
            </a:avLst>
          </a:prstGeom>
          <a:solidFill>
            <a:schemeClr val="tx2">
              <a:lumMod val="20000"/>
              <a:lumOff val="80000"/>
              <a:alpha val="5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r>
              <a:rPr kumimoji="0" lang="ja-JP" altLang="en-US" sz="1200" b="0" dirty="0">
                <a:solidFill>
                  <a:schemeClr val="tx1"/>
                </a:solidFill>
                <a:latin typeface="Meiryo UI" panose="020B0604030504040204" pitchFamily="50" charset="-128"/>
                <a:ea typeface="Meiryo UI" panose="020B0604030504040204" pitchFamily="50" charset="-128"/>
              </a:rPr>
              <a:t>利用規約を確認して、同意する</a:t>
            </a:r>
            <a:endParaRPr kumimoji="0" lang="en-US" altLang="ja-JP" sz="1200" b="0" dirty="0">
              <a:solidFill>
                <a:schemeClr val="tx1"/>
              </a:solidFill>
              <a:latin typeface="Meiryo UI" panose="020B0604030504040204" pitchFamily="50" charset="-128"/>
              <a:ea typeface="Meiryo UI" panose="020B0604030504040204" pitchFamily="50" charset="-128"/>
            </a:endParaRPr>
          </a:p>
        </p:txBody>
      </p:sp>
      <p:sp>
        <p:nvSpPr>
          <p:cNvPr id="95" name="タイトル 1">
            <a:extLst>
              <a:ext uri="{FF2B5EF4-FFF2-40B4-BE49-F238E27FC236}">
                <a16:creationId xmlns:a16="http://schemas.microsoft.com/office/drawing/2014/main" id="{4874A217-40C2-47AA-BD70-04289EDABACB}"/>
              </a:ext>
            </a:extLst>
          </p:cNvPr>
          <p:cNvSpPr txBox="1">
            <a:spLocks/>
          </p:cNvSpPr>
          <p:nvPr/>
        </p:nvSpPr>
        <p:spPr>
          <a:xfrm>
            <a:off x="234511" y="8026748"/>
            <a:ext cx="3003989" cy="344112"/>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400" b="0" dirty="0">
                <a:solidFill>
                  <a:schemeClr val="tx1"/>
                </a:solidFill>
              </a:rPr>
              <a:t>＜マイナポータルからの申し込み手順＞</a:t>
            </a:r>
            <a:endParaRPr kumimoji="0" lang="en-US" altLang="ja-JP" sz="1400" b="0" dirty="0">
              <a:solidFill>
                <a:schemeClr val="tx1"/>
              </a:solidFill>
            </a:endParaRPr>
          </a:p>
        </p:txBody>
      </p:sp>
      <p:sp>
        <p:nvSpPr>
          <p:cNvPr id="96" name="タイトル 1">
            <a:extLst>
              <a:ext uri="{FF2B5EF4-FFF2-40B4-BE49-F238E27FC236}">
                <a16:creationId xmlns:a16="http://schemas.microsoft.com/office/drawing/2014/main" id="{EE310688-1580-4705-A684-C69236BADF7C}"/>
              </a:ext>
            </a:extLst>
          </p:cNvPr>
          <p:cNvSpPr txBox="1">
            <a:spLocks/>
          </p:cNvSpPr>
          <p:nvPr/>
        </p:nvSpPr>
        <p:spPr>
          <a:xfrm>
            <a:off x="3901370" y="8390427"/>
            <a:ext cx="2994380" cy="497749"/>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400" b="0" dirty="0">
                <a:solidFill>
                  <a:schemeClr val="tx1"/>
                </a:solidFill>
              </a:rPr>
              <a:t>マイナポータルで</a:t>
            </a:r>
            <a:br>
              <a:rPr kumimoji="0" lang="en-US" altLang="ja-JP" sz="1400" b="0" dirty="0">
                <a:solidFill>
                  <a:schemeClr val="tx1"/>
                </a:solidFill>
              </a:rPr>
            </a:br>
            <a:r>
              <a:rPr kumimoji="0" lang="ja-JP" altLang="en-US" sz="1400" b="0" dirty="0">
                <a:solidFill>
                  <a:schemeClr val="tx1"/>
                </a:solidFill>
              </a:rPr>
              <a:t>簡単に利用申し込みできます</a:t>
            </a:r>
            <a:endParaRPr kumimoji="0" lang="en-US" altLang="ja-JP" sz="1400" b="0" dirty="0">
              <a:solidFill>
                <a:schemeClr val="tx1"/>
              </a:solidFill>
            </a:endParaRPr>
          </a:p>
        </p:txBody>
      </p:sp>
      <p:sp>
        <p:nvSpPr>
          <p:cNvPr id="97" name="四角形: 角を丸くする 96">
            <a:extLst>
              <a:ext uri="{FF2B5EF4-FFF2-40B4-BE49-F238E27FC236}">
                <a16:creationId xmlns:a16="http://schemas.microsoft.com/office/drawing/2014/main" id="{CA0176F7-B1F4-4B12-84B8-538C2096EA3C}"/>
              </a:ext>
            </a:extLst>
          </p:cNvPr>
          <p:cNvSpPr/>
          <p:nvPr/>
        </p:nvSpPr>
        <p:spPr bwMode="gray">
          <a:xfrm>
            <a:off x="4001824" y="8978464"/>
            <a:ext cx="2016760" cy="330155"/>
          </a:xfrm>
          <a:prstGeom prst="roundRect">
            <a:avLst>
              <a:gd name="adj" fmla="val 6994"/>
            </a:avLst>
          </a:prstGeom>
          <a:noFill/>
          <a:ln w="25400">
            <a:solidFill>
              <a:schemeClr val="tx1"/>
            </a:solid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r>
              <a:rPr kumimoji="0" lang="ja-JP" altLang="en-US" sz="1200" kern="0" dirty="0">
                <a:latin typeface="Meiryo UI" panose="020B0604030504040204" pitchFamily="50" charset="-128"/>
                <a:ea typeface="Meiryo UI" panose="020B0604030504040204" pitchFamily="50" charset="-128"/>
                <a:cs typeface="Arial" pitchFamily="34" charset="0"/>
              </a:rPr>
              <a:t>マイナポータル</a:t>
            </a:r>
            <a:endParaRPr kumimoji="0" lang="ja-JP" altLang="en-US" sz="12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endParaRPr>
          </a:p>
        </p:txBody>
      </p:sp>
      <p:sp>
        <p:nvSpPr>
          <p:cNvPr id="98" name="四角形: 角を丸くする 97">
            <a:extLst>
              <a:ext uri="{FF2B5EF4-FFF2-40B4-BE49-F238E27FC236}">
                <a16:creationId xmlns:a16="http://schemas.microsoft.com/office/drawing/2014/main" id="{34E7EE9F-210A-46CD-9FE6-C3F47EE03E91}"/>
              </a:ext>
            </a:extLst>
          </p:cNvPr>
          <p:cNvSpPr/>
          <p:nvPr/>
        </p:nvSpPr>
        <p:spPr bwMode="gray">
          <a:xfrm>
            <a:off x="5653484" y="8978464"/>
            <a:ext cx="464272" cy="330155"/>
          </a:xfrm>
          <a:prstGeom prst="roundRect">
            <a:avLst>
              <a:gd name="adj" fmla="val 5071"/>
            </a:avLst>
          </a:prstGeom>
          <a:solidFill>
            <a:schemeClr val="tx1"/>
          </a:solidFill>
          <a:ln w="25400">
            <a:solidFill>
              <a:schemeClr val="tx1"/>
            </a:solid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r>
              <a:rPr kumimoji="0" lang="ja-JP" altLang="en-US" sz="1200" b="1" i="0" u="none" strike="noStrike" kern="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Arial" pitchFamily="34" charset="0"/>
              </a:rPr>
              <a:t>検索</a:t>
            </a:r>
          </a:p>
        </p:txBody>
      </p:sp>
      <p:cxnSp>
        <p:nvCxnSpPr>
          <p:cNvPr id="99" name="直線コネクタ 98">
            <a:extLst>
              <a:ext uri="{FF2B5EF4-FFF2-40B4-BE49-F238E27FC236}">
                <a16:creationId xmlns:a16="http://schemas.microsoft.com/office/drawing/2014/main" id="{45A88DA4-0663-435D-B18E-58C5E5A8F879}"/>
              </a:ext>
            </a:extLst>
          </p:cNvPr>
          <p:cNvCxnSpPr/>
          <p:nvPr/>
        </p:nvCxnSpPr>
        <p:spPr>
          <a:xfrm>
            <a:off x="3717160" y="8198398"/>
            <a:ext cx="0" cy="1372536"/>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0" name="四角形: 角を丸くする 99">
            <a:extLst>
              <a:ext uri="{FF2B5EF4-FFF2-40B4-BE49-F238E27FC236}">
                <a16:creationId xmlns:a16="http://schemas.microsoft.com/office/drawing/2014/main" id="{D0E43748-2845-42B1-936B-A8B6206E1492}"/>
              </a:ext>
            </a:extLst>
          </p:cNvPr>
          <p:cNvSpPr/>
          <p:nvPr/>
        </p:nvSpPr>
        <p:spPr bwMode="gray">
          <a:xfrm>
            <a:off x="288361" y="9324831"/>
            <a:ext cx="294532" cy="270474"/>
          </a:xfrm>
          <a:prstGeom prst="roundRect">
            <a:avLst>
              <a:gd name="adj" fmla="val 0"/>
            </a:avLst>
          </a:prstGeom>
          <a:solidFill>
            <a:schemeClr val="tx2">
              <a:lumMod val="60000"/>
              <a:lumOff val="4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en-US" altLang="ja-JP" sz="1200" b="1" i="0" u="none" strike="noStrike" kern="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Arial" pitchFamily="34" charset="0"/>
              </a:rPr>
              <a:t>4</a:t>
            </a:r>
            <a:endParaRPr kumimoji="0" lang="ja-JP" altLang="en-US" sz="1200" b="1" i="0" u="none" strike="noStrike" kern="0" cap="none" spc="0" normalizeH="0" baseline="0" noProof="0" dirty="0" err="1">
              <a:ln>
                <a:noFill/>
              </a:ln>
              <a:solidFill>
                <a:schemeClr val="bg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101" name="四角形: 角を丸くする 100">
            <a:extLst>
              <a:ext uri="{FF2B5EF4-FFF2-40B4-BE49-F238E27FC236}">
                <a16:creationId xmlns:a16="http://schemas.microsoft.com/office/drawing/2014/main" id="{11826287-A31E-48AF-8105-3C6CF6CF3C06}"/>
              </a:ext>
            </a:extLst>
          </p:cNvPr>
          <p:cNvSpPr/>
          <p:nvPr/>
        </p:nvSpPr>
        <p:spPr bwMode="gray">
          <a:xfrm>
            <a:off x="579950" y="9324831"/>
            <a:ext cx="2849050" cy="270474"/>
          </a:xfrm>
          <a:prstGeom prst="roundRect">
            <a:avLst>
              <a:gd name="adj" fmla="val 0"/>
            </a:avLst>
          </a:prstGeom>
          <a:solidFill>
            <a:schemeClr val="tx2">
              <a:lumMod val="20000"/>
              <a:lumOff val="80000"/>
              <a:alpha val="5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r>
              <a:rPr kumimoji="0" lang="ja-JP" altLang="en-US" sz="1200" dirty="0">
                <a:latin typeface="Meiryo UI" panose="020B0604030504040204" pitchFamily="50" charset="-128"/>
                <a:ea typeface="Meiryo UI" panose="020B0604030504040204" pitchFamily="50" charset="-128"/>
              </a:rPr>
              <a:t>マイナンバーカードを読み取り、申し込み完了</a:t>
            </a:r>
            <a:endParaRPr kumimoji="0" lang="en-US" altLang="ja-JP" sz="1200" b="0" dirty="0">
              <a:solidFill>
                <a:schemeClr val="tx1"/>
              </a:solidFill>
              <a:latin typeface="Meiryo UI" panose="020B0604030504040204" pitchFamily="50" charset="-128"/>
              <a:ea typeface="Meiryo UI" panose="020B0604030504040204" pitchFamily="50" charset="-128"/>
            </a:endParaRPr>
          </a:p>
        </p:txBody>
      </p:sp>
      <p:sp>
        <p:nvSpPr>
          <p:cNvPr id="103" name="タイトル 1">
            <a:extLst>
              <a:ext uri="{FF2B5EF4-FFF2-40B4-BE49-F238E27FC236}">
                <a16:creationId xmlns:a16="http://schemas.microsoft.com/office/drawing/2014/main" id="{CD17A865-52D6-4973-ABC5-64C9248855FC}"/>
              </a:ext>
            </a:extLst>
          </p:cNvPr>
          <p:cNvSpPr txBox="1">
            <a:spLocks/>
          </p:cNvSpPr>
          <p:nvPr/>
        </p:nvSpPr>
        <p:spPr>
          <a:xfrm>
            <a:off x="368514" y="4079087"/>
            <a:ext cx="2940271" cy="403559"/>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400" dirty="0">
                <a:solidFill>
                  <a:schemeClr val="tx1"/>
                </a:solidFill>
              </a:rPr>
              <a:t>マイナンバーカードへのよくあるご質問</a:t>
            </a:r>
          </a:p>
        </p:txBody>
      </p:sp>
      <p:sp>
        <p:nvSpPr>
          <p:cNvPr id="49" name="タイトル 1">
            <a:extLst>
              <a:ext uri="{FF2B5EF4-FFF2-40B4-BE49-F238E27FC236}">
                <a16:creationId xmlns:a16="http://schemas.microsoft.com/office/drawing/2014/main" id="{02EA041C-CEB4-415E-A034-AAC21AE7BBFD}"/>
              </a:ext>
            </a:extLst>
          </p:cNvPr>
          <p:cNvSpPr txBox="1">
            <a:spLocks/>
          </p:cNvSpPr>
          <p:nvPr/>
        </p:nvSpPr>
        <p:spPr>
          <a:xfrm>
            <a:off x="220656" y="9603390"/>
            <a:ext cx="3003989" cy="344112"/>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en-US" altLang="ja-JP" sz="1400" b="0" dirty="0">
                <a:solidFill>
                  <a:schemeClr val="tx1"/>
                </a:solidFill>
              </a:rPr>
              <a:t>※</a:t>
            </a:r>
            <a:r>
              <a:rPr kumimoji="0" lang="ja-JP" altLang="en-US" sz="1400" b="0" dirty="0">
                <a:solidFill>
                  <a:schemeClr val="tx1"/>
                </a:solidFill>
              </a:rPr>
              <a:t>利用開始は令和</a:t>
            </a:r>
            <a:r>
              <a:rPr kumimoji="0" lang="en-US" altLang="ja-JP" sz="1400" b="0" dirty="0">
                <a:solidFill>
                  <a:schemeClr val="tx1"/>
                </a:solidFill>
              </a:rPr>
              <a:t>6</a:t>
            </a:r>
            <a:r>
              <a:rPr kumimoji="0" lang="ja-JP" altLang="en-US" sz="1400" b="0" dirty="0">
                <a:solidFill>
                  <a:schemeClr val="tx1"/>
                </a:solidFill>
              </a:rPr>
              <a:t>年</a:t>
            </a:r>
            <a:r>
              <a:rPr kumimoji="0" lang="en-US" altLang="ja-JP" sz="1400" b="0" dirty="0">
                <a:solidFill>
                  <a:schemeClr val="tx1"/>
                </a:solidFill>
              </a:rPr>
              <a:t>3</a:t>
            </a:r>
            <a:r>
              <a:rPr kumimoji="0" lang="ja-JP" altLang="en-US" sz="1400" b="0" dirty="0">
                <a:solidFill>
                  <a:schemeClr val="tx1"/>
                </a:solidFill>
              </a:rPr>
              <a:t>月です。</a:t>
            </a:r>
            <a:endParaRPr kumimoji="0" lang="en-US" altLang="ja-JP" sz="1400" b="0" dirty="0">
              <a:solidFill>
                <a:schemeClr val="tx1"/>
              </a:solidFill>
            </a:endParaRPr>
          </a:p>
        </p:txBody>
      </p:sp>
      <p:sp>
        <p:nvSpPr>
          <p:cNvPr id="56" name="四角形: 角を丸くする 55">
            <a:extLst>
              <a:ext uri="{FF2B5EF4-FFF2-40B4-BE49-F238E27FC236}">
                <a16:creationId xmlns:a16="http://schemas.microsoft.com/office/drawing/2014/main" id="{1AB3B290-07CF-47A0-92E3-F809BC806B44}"/>
              </a:ext>
            </a:extLst>
          </p:cNvPr>
          <p:cNvSpPr/>
          <p:nvPr/>
        </p:nvSpPr>
        <p:spPr bwMode="gray">
          <a:xfrm>
            <a:off x="3475467" y="2249155"/>
            <a:ext cx="294532" cy="270000"/>
          </a:xfrm>
          <a:prstGeom prst="roundRect">
            <a:avLst>
              <a:gd name="adj" fmla="val 0"/>
            </a:avLst>
          </a:prstGeom>
          <a:solidFill>
            <a:schemeClr val="tx2">
              <a:lumMod val="60000"/>
              <a:lumOff val="4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ja-JP" altLang="en-US" sz="1200" b="1" kern="0" dirty="0">
                <a:solidFill>
                  <a:schemeClr val="bg1"/>
                </a:solidFill>
                <a:latin typeface="Meiryo UI" panose="020B0604030504040204" pitchFamily="50" charset="-128"/>
                <a:ea typeface="Meiryo UI" panose="020B0604030504040204" pitchFamily="50" charset="-128"/>
                <a:cs typeface="Arial" pitchFamily="34" charset="0"/>
              </a:rPr>
              <a:t>１</a:t>
            </a:r>
            <a:endParaRPr kumimoji="0" lang="ja-JP" altLang="en-US" sz="1200" b="1" i="0" u="none" strike="noStrike" kern="0" cap="none" spc="0" normalizeH="0" baseline="0" noProof="0" dirty="0" err="1">
              <a:ln>
                <a:noFill/>
              </a:ln>
              <a:solidFill>
                <a:schemeClr val="bg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62" name="四角形: 角を丸くする 61">
            <a:extLst>
              <a:ext uri="{FF2B5EF4-FFF2-40B4-BE49-F238E27FC236}">
                <a16:creationId xmlns:a16="http://schemas.microsoft.com/office/drawing/2014/main" id="{61450BE9-07AE-462E-8DA7-611BAF76C2FB}"/>
              </a:ext>
            </a:extLst>
          </p:cNvPr>
          <p:cNvSpPr/>
          <p:nvPr/>
        </p:nvSpPr>
        <p:spPr bwMode="gray">
          <a:xfrm>
            <a:off x="3767056" y="2249155"/>
            <a:ext cx="2916000" cy="270000"/>
          </a:xfrm>
          <a:prstGeom prst="roundRect">
            <a:avLst>
              <a:gd name="adj" fmla="val 0"/>
            </a:avLst>
          </a:prstGeom>
          <a:solidFill>
            <a:schemeClr val="tx2">
              <a:lumMod val="20000"/>
              <a:lumOff val="80000"/>
              <a:alpha val="5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fontAlgn="base">
              <a:spcAft>
                <a:spcPts val="300"/>
              </a:spcAft>
            </a:pPr>
            <a:r>
              <a:rPr kumimoji="0" lang="ja-JP" altLang="en-US" sz="12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pitchFamily="34" charset="0"/>
              </a:rPr>
              <a:t>スマートフォンで顔写真を撮影</a:t>
            </a:r>
          </a:p>
        </p:txBody>
      </p:sp>
      <p:sp>
        <p:nvSpPr>
          <p:cNvPr id="66" name="四角形: 角を丸くする 65">
            <a:extLst>
              <a:ext uri="{FF2B5EF4-FFF2-40B4-BE49-F238E27FC236}">
                <a16:creationId xmlns:a16="http://schemas.microsoft.com/office/drawing/2014/main" id="{BAB64CAB-2758-4AC5-B167-0E109359D44D}"/>
              </a:ext>
            </a:extLst>
          </p:cNvPr>
          <p:cNvSpPr/>
          <p:nvPr/>
        </p:nvSpPr>
        <p:spPr bwMode="gray">
          <a:xfrm>
            <a:off x="3475467" y="2561590"/>
            <a:ext cx="294532" cy="468000"/>
          </a:xfrm>
          <a:prstGeom prst="roundRect">
            <a:avLst>
              <a:gd name="adj" fmla="val 0"/>
            </a:avLst>
          </a:prstGeom>
          <a:solidFill>
            <a:schemeClr val="tx2">
              <a:lumMod val="60000"/>
              <a:lumOff val="4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ja-JP" altLang="en-US" sz="1200" b="1" kern="0" dirty="0">
                <a:solidFill>
                  <a:schemeClr val="bg1"/>
                </a:solidFill>
                <a:latin typeface="Meiryo UI" panose="020B0604030504040204" pitchFamily="50" charset="-128"/>
                <a:ea typeface="Meiryo UI" panose="020B0604030504040204" pitchFamily="50" charset="-128"/>
                <a:cs typeface="Arial" pitchFamily="34" charset="0"/>
              </a:rPr>
              <a:t>２</a:t>
            </a:r>
            <a:endParaRPr kumimoji="0" lang="ja-JP" altLang="en-US" sz="1200" b="1" i="0" u="none" strike="noStrike" kern="0" cap="none" spc="0" normalizeH="0" baseline="0" noProof="0" dirty="0" err="1">
              <a:ln>
                <a:noFill/>
              </a:ln>
              <a:solidFill>
                <a:schemeClr val="bg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67" name="四角形: 角を丸くする 66">
            <a:extLst>
              <a:ext uri="{FF2B5EF4-FFF2-40B4-BE49-F238E27FC236}">
                <a16:creationId xmlns:a16="http://schemas.microsoft.com/office/drawing/2014/main" id="{59528BF7-F1BB-42DD-B558-85706CD3A157}"/>
              </a:ext>
            </a:extLst>
          </p:cNvPr>
          <p:cNvSpPr/>
          <p:nvPr/>
        </p:nvSpPr>
        <p:spPr bwMode="gray">
          <a:xfrm>
            <a:off x="3767056" y="2561590"/>
            <a:ext cx="2916000" cy="468000"/>
          </a:xfrm>
          <a:prstGeom prst="roundRect">
            <a:avLst>
              <a:gd name="adj" fmla="val 0"/>
            </a:avLst>
          </a:prstGeom>
          <a:solidFill>
            <a:schemeClr val="tx2">
              <a:lumMod val="20000"/>
              <a:lumOff val="80000"/>
              <a:alpha val="5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r>
              <a:rPr kumimoji="0" lang="ja-JP" altLang="en-US" sz="1200" dirty="0">
                <a:latin typeface="Meiryo UI" panose="020B0604030504040204" pitchFamily="50" charset="-128"/>
                <a:ea typeface="Meiryo UI" panose="020B0604030504040204" pitchFamily="50" charset="-128"/>
              </a:rPr>
              <a:t>交付申請書のオンライン申請用</a:t>
            </a:r>
            <a:r>
              <a:rPr kumimoji="0" lang="en-US" altLang="ja-JP" sz="1200" dirty="0">
                <a:latin typeface="Meiryo UI" panose="020B0604030504040204" pitchFamily="50" charset="-128"/>
                <a:ea typeface="Meiryo UI" panose="020B0604030504040204" pitchFamily="50" charset="-128"/>
              </a:rPr>
              <a:t>QR</a:t>
            </a:r>
            <a:r>
              <a:rPr kumimoji="0" lang="ja-JP" altLang="en-US" sz="1200" dirty="0">
                <a:latin typeface="Meiryo UI" panose="020B0604030504040204" pitchFamily="50" charset="-128"/>
                <a:ea typeface="Meiryo UI" panose="020B0604030504040204" pitchFamily="50" charset="-128"/>
              </a:rPr>
              <a:t>コードを読み取り、リンク先</a:t>
            </a:r>
            <a:r>
              <a:rPr kumimoji="0" lang="ja-JP" altLang="en-US" sz="1200" b="0" dirty="0">
                <a:solidFill>
                  <a:schemeClr val="tx1"/>
                </a:solidFill>
                <a:latin typeface="Meiryo UI" panose="020B0604030504040204" pitchFamily="50" charset="-128"/>
                <a:ea typeface="Meiryo UI" panose="020B0604030504040204" pitchFamily="50" charset="-128"/>
              </a:rPr>
              <a:t>のサイトでメールアドレスを登録</a:t>
            </a:r>
          </a:p>
        </p:txBody>
      </p:sp>
      <p:sp>
        <p:nvSpPr>
          <p:cNvPr id="68" name="四角形: 角を丸くする 67">
            <a:extLst>
              <a:ext uri="{FF2B5EF4-FFF2-40B4-BE49-F238E27FC236}">
                <a16:creationId xmlns:a16="http://schemas.microsoft.com/office/drawing/2014/main" id="{6B100428-A845-49B2-982B-44542EAACD50}"/>
              </a:ext>
            </a:extLst>
          </p:cNvPr>
          <p:cNvSpPr/>
          <p:nvPr/>
        </p:nvSpPr>
        <p:spPr bwMode="gray">
          <a:xfrm>
            <a:off x="3475467" y="3069771"/>
            <a:ext cx="294532" cy="360000"/>
          </a:xfrm>
          <a:prstGeom prst="roundRect">
            <a:avLst>
              <a:gd name="adj" fmla="val 0"/>
            </a:avLst>
          </a:prstGeom>
          <a:solidFill>
            <a:schemeClr val="tx2">
              <a:lumMod val="60000"/>
              <a:lumOff val="4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0"/>
              </a:spcBef>
              <a:spcAft>
                <a:spcPts val="300"/>
              </a:spcAft>
              <a:buClrTx/>
              <a:buSzTx/>
              <a:buFontTx/>
              <a:buNone/>
              <a:tabLst/>
            </a:pPr>
            <a:r>
              <a:rPr kumimoji="0" lang="ja-JP" altLang="en-US" sz="1200" b="1" kern="0" dirty="0">
                <a:solidFill>
                  <a:schemeClr val="bg1"/>
                </a:solidFill>
                <a:latin typeface="Meiryo UI" panose="020B0604030504040204" pitchFamily="50" charset="-128"/>
                <a:ea typeface="Meiryo UI" panose="020B0604030504040204" pitchFamily="50" charset="-128"/>
                <a:cs typeface="Arial" pitchFamily="34" charset="0"/>
              </a:rPr>
              <a:t>３</a:t>
            </a:r>
            <a:endParaRPr kumimoji="0" lang="ja-JP" altLang="en-US" sz="1200" b="1" i="0" u="none" strike="noStrike" kern="0" cap="none" spc="0" normalizeH="0" baseline="0" noProof="0" dirty="0" err="1">
              <a:ln>
                <a:noFill/>
              </a:ln>
              <a:solidFill>
                <a:schemeClr val="bg1"/>
              </a:solidFill>
              <a:effectLst/>
              <a:uLnTx/>
              <a:uFillTx/>
              <a:latin typeface="Meiryo UI" panose="020B0604030504040204" pitchFamily="50" charset="-128"/>
              <a:ea typeface="Meiryo UI" panose="020B0604030504040204" pitchFamily="50" charset="-128"/>
              <a:cs typeface="Arial" pitchFamily="34" charset="0"/>
            </a:endParaRPr>
          </a:p>
        </p:txBody>
      </p:sp>
      <p:sp>
        <p:nvSpPr>
          <p:cNvPr id="77" name="四角形: 角を丸くする 76">
            <a:extLst>
              <a:ext uri="{FF2B5EF4-FFF2-40B4-BE49-F238E27FC236}">
                <a16:creationId xmlns:a16="http://schemas.microsoft.com/office/drawing/2014/main" id="{4400AAB4-5B60-426F-AD8A-EC6DAF855805}"/>
              </a:ext>
            </a:extLst>
          </p:cNvPr>
          <p:cNvSpPr/>
          <p:nvPr/>
        </p:nvSpPr>
        <p:spPr bwMode="gray">
          <a:xfrm>
            <a:off x="3767056" y="3069771"/>
            <a:ext cx="2916000" cy="360000"/>
          </a:xfrm>
          <a:prstGeom prst="roundRect">
            <a:avLst>
              <a:gd name="adj" fmla="val 0"/>
            </a:avLst>
          </a:prstGeom>
          <a:solidFill>
            <a:schemeClr val="tx2">
              <a:lumMod val="20000"/>
              <a:lumOff val="80000"/>
              <a:alpha val="50000"/>
            </a:schemeClr>
          </a:solidFill>
          <a:ln w="25400">
            <a:noFill/>
            <a:miter lim="800000"/>
            <a:headEnd/>
            <a:tailEnd/>
          </a:ln>
          <a:effectLst/>
        </p:spPr>
        <p:txBody>
          <a:bodyPr vert="horz" wrap="square" lIns="72000" tIns="72000" rIns="72000" bIns="72000" numCol="1" rtlCol="0" anchor="ctr" anchorCtr="0" compatLnSpc="1">
            <a:prstTxWarp prst="textNoShape">
              <a:avLst/>
            </a:prstTxWarp>
            <a:noAutofit/>
          </a:bodyPr>
          <a:lstStyle/>
          <a:p>
            <a:r>
              <a:rPr kumimoji="0" lang="ja-JP" altLang="en-US" sz="1200" b="0" dirty="0">
                <a:solidFill>
                  <a:schemeClr val="tx1"/>
                </a:solidFill>
                <a:latin typeface="Meiryo UI" panose="020B0604030504040204" pitchFamily="50" charset="-128"/>
                <a:ea typeface="Meiryo UI" panose="020B0604030504040204" pitchFamily="50" charset="-128"/>
              </a:rPr>
              <a:t>届いたメールに従って申請手続を進めて、</a:t>
            </a:r>
            <a:endParaRPr kumimoji="0" lang="en-US" altLang="ja-JP" sz="1200" b="0" dirty="0">
              <a:solidFill>
                <a:schemeClr val="tx1"/>
              </a:solidFill>
              <a:latin typeface="Meiryo UI" panose="020B0604030504040204" pitchFamily="50" charset="-128"/>
              <a:ea typeface="Meiryo UI" panose="020B0604030504040204" pitchFamily="50" charset="-128"/>
            </a:endParaRPr>
          </a:p>
          <a:p>
            <a:r>
              <a:rPr kumimoji="0" lang="ja-JP" altLang="en-US" sz="1200" b="0" dirty="0">
                <a:solidFill>
                  <a:schemeClr val="tx1"/>
                </a:solidFill>
                <a:latin typeface="Meiryo UI" panose="020B0604030504040204" pitchFamily="50" charset="-128"/>
                <a:ea typeface="Meiryo UI" panose="020B0604030504040204" pitchFamily="50" charset="-128"/>
              </a:rPr>
              <a:t>申請完了</a:t>
            </a:r>
            <a:endParaRPr kumimoji="0" lang="en-US" altLang="ja-JP" sz="1200" b="0" dirty="0">
              <a:solidFill>
                <a:schemeClr val="tx1"/>
              </a:solidFill>
              <a:latin typeface="Meiryo UI" panose="020B0604030504040204" pitchFamily="50" charset="-128"/>
              <a:ea typeface="Meiryo UI" panose="020B0604030504040204" pitchFamily="50" charset="-128"/>
            </a:endParaRPr>
          </a:p>
        </p:txBody>
      </p:sp>
      <p:sp>
        <p:nvSpPr>
          <p:cNvPr id="78" name="タイトル 1">
            <a:extLst>
              <a:ext uri="{FF2B5EF4-FFF2-40B4-BE49-F238E27FC236}">
                <a16:creationId xmlns:a16="http://schemas.microsoft.com/office/drawing/2014/main" id="{83C8AA88-017A-42EA-B6BD-FD65C1399213}"/>
              </a:ext>
            </a:extLst>
          </p:cNvPr>
          <p:cNvSpPr txBox="1">
            <a:spLocks/>
          </p:cNvSpPr>
          <p:nvPr/>
        </p:nvSpPr>
        <p:spPr>
          <a:xfrm>
            <a:off x="3408759" y="1941485"/>
            <a:ext cx="3384000" cy="252000"/>
          </a:xfrm>
          <a:prstGeom prst="rect">
            <a:avLst/>
          </a:prstGeom>
        </p:spPr>
        <p:txBody>
          <a:bodyPr/>
          <a:lstStyle>
            <a:lvl1pPr algn="l" rtl="0" eaLnBrk="1" fontAlgn="base" hangingPunct="1">
              <a:spcBef>
                <a:spcPct val="0"/>
              </a:spcBef>
              <a:spcAft>
                <a:spcPct val="0"/>
              </a:spcAft>
              <a:defRPr lang="de-DE" sz="1385" b="1" kern="1200" dirty="0">
                <a:solidFill>
                  <a:srgbClr val="00BBEE"/>
                </a:solidFill>
                <a:latin typeface="Meiryo UI" panose="020B0604030504040204" pitchFamily="50" charset="-128"/>
                <a:ea typeface="Meiryo UI" panose="020B0604030504040204" pitchFamily="50" charset="-128"/>
                <a:cs typeface="+mj-cs"/>
              </a:defRPr>
            </a:lvl1pPr>
            <a:lvl2pPr algn="l" rtl="0" eaLnBrk="0" fontAlgn="base" hangingPunct="0">
              <a:spcBef>
                <a:spcPct val="0"/>
              </a:spcBef>
              <a:spcAft>
                <a:spcPct val="0"/>
              </a:spcAft>
              <a:defRPr sz="2285" b="1">
                <a:solidFill>
                  <a:schemeClr val="tx1"/>
                </a:solidFill>
                <a:latin typeface="Arial" charset="0"/>
              </a:defRPr>
            </a:lvl2pPr>
            <a:lvl3pPr algn="l" rtl="0" eaLnBrk="0" fontAlgn="base" hangingPunct="0">
              <a:spcBef>
                <a:spcPct val="0"/>
              </a:spcBef>
              <a:spcAft>
                <a:spcPct val="0"/>
              </a:spcAft>
              <a:defRPr sz="2285" b="1">
                <a:solidFill>
                  <a:schemeClr val="tx1"/>
                </a:solidFill>
                <a:latin typeface="Arial" charset="0"/>
              </a:defRPr>
            </a:lvl3pPr>
            <a:lvl4pPr algn="l" rtl="0" eaLnBrk="0" fontAlgn="base" hangingPunct="0">
              <a:spcBef>
                <a:spcPct val="0"/>
              </a:spcBef>
              <a:spcAft>
                <a:spcPct val="0"/>
              </a:spcAft>
              <a:defRPr sz="2285" b="1">
                <a:solidFill>
                  <a:schemeClr val="tx1"/>
                </a:solidFill>
                <a:latin typeface="Arial" charset="0"/>
              </a:defRPr>
            </a:lvl4pPr>
            <a:lvl5pPr algn="l" rtl="0" eaLnBrk="0" fontAlgn="base" hangingPunct="0">
              <a:spcBef>
                <a:spcPct val="0"/>
              </a:spcBef>
              <a:spcAft>
                <a:spcPct val="0"/>
              </a:spcAft>
              <a:defRPr sz="2285" b="1">
                <a:solidFill>
                  <a:schemeClr val="tx1"/>
                </a:solidFill>
                <a:latin typeface="Arial" charset="0"/>
              </a:defRPr>
            </a:lvl5pPr>
            <a:lvl6pPr marL="237390" algn="l" rtl="0" fontAlgn="base">
              <a:spcBef>
                <a:spcPct val="0"/>
              </a:spcBef>
              <a:spcAft>
                <a:spcPct val="0"/>
              </a:spcAft>
              <a:defRPr b="1">
                <a:solidFill>
                  <a:schemeClr val="tx1"/>
                </a:solidFill>
                <a:latin typeface="Arial" charset="0"/>
              </a:defRPr>
            </a:lvl6pPr>
            <a:lvl7pPr marL="474779" algn="l" rtl="0" fontAlgn="base">
              <a:spcBef>
                <a:spcPct val="0"/>
              </a:spcBef>
              <a:spcAft>
                <a:spcPct val="0"/>
              </a:spcAft>
              <a:defRPr b="1">
                <a:solidFill>
                  <a:schemeClr val="tx1"/>
                </a:solidFill>
                <a:latin typeface="Arial" charset="0"/>
              </a:defRPr>
            </a:lvl7pPr>
            <a:lvl8pPr marL="712169" algn="l" rtl="0" fontAlgn="base">
              <a:spcBef>
                <a:spcPct val="0"/>
              </a:spcBef>
              <a:spcAft>
                <a:spcPct val="0"/>
              </a:spcAft>
              <a:defRPr b="1">
                <a:solidFill>
                  <a:schemeClr val="tx1"/>
                </a:solidFill>
                <a:latin typeface="Arial" charset="0"/>
              </a:defRPr>
            </a:lvl8pPr>
            <a:lvl9pPr marL="949559" algn="l" rtl="0" fontAlgn="base">
              <a:spcBef>
                <a:spcPct val="0"/>
              </a:spcBef>
              <a:spcAft>
                <a:spcPct val="0"/>
              </a:spcAft>
              <a:defRPr b="1">
                <a:solidFill>
                  <a:schemeClr val="tx1"/>
                </a:solidFill>
                <a:latin typeface="Arial" charset="0"/>
              </a:defRPr>
            </a:lvl9pPr>
          </a:lstStyle>
          <a:p>
            <a:r>
              <a:rPr kumimoji="0" lang="ja-JP" altLang="en-US" sz="1400" b="0" dirty="0">
                <a:solidFill>
                  <a:schemeClr val="tx1"/>
                </a:solidFill>
              </a:rPr>
              <a:t>＜スマートフォンによるオンライン申請の手順＞</a:t>
            </a:r>
            <a:endParaRPr kumimoji="0" lang="en-US" altLang="ja-JP" sz="1400" b="0" dirty="0">
              <a:solidFill>
                <a:schemeClr val="tx1"/>
              </a:solidFill>
            </a:endParaRPr>
          </a:p>
        </p:txBody>
      </p:sp>
      <p:sp>
        <p:nvSpPr>
          <p:cNvPr id="4" name="テキスト ボックス 3">
            <a:extLst>
              <a:ext uri="{FF2B5EF4-FFF2-40B4-BE49-F238E27FC236}">
                <a16:creationId xmlns:a16="http://schemas.microsoft.com/office/drawing/2014/main" id="{26B6482E-33E3-472F-9F96-E51B2C49F997}"/>
              </a:ext>
            </a:extLst>
          </p:cNvPr>
          <p:cNvSpPr txBox="1"/>
          <p:nvPr/>
        </p:nvSpPr>
        <p:spPr>
          <a:xfrm>
            <a:off x="5246686" y="1458300"/>
            <a:ext cx="1442304" cy="514599"/>
          </a:xfrm>
          <a:prstGeom prst="wedgeRoundRectCallout">
            <a:avLst>
              <a:gd name="adj1" fmla="val -61261"/>
              <a:gd name="adj2" fmla="val 43745"/>
              <a:gd name="adj3" fmla="val 16667"/>
            </a:avLst>
          </a:prstGeom>
          <a:solidFill>
            <a:schemeClr val="tx2">
              <a:lumMod val="20000"/>
              <a:lumOff val="80000"/>
            </a:schemeClr>
          </a:solidFill>
        </p:spPr>
        <p:txBody>
          <a:bodyPr wrap="square" lIns="36000" tIns="36000" rIns="36000" bIns="36000" rtlCol="0">
            <a:spAutoFit/>
          </a:bodyPr>
          <a:lstStyle/>
          <a:p>
            <a:pPr algn="l"/>
            <a:r>
              <a:rPr kumimoji="1" lang="en-US" altLang="ja-JP" sz="850" dirty="0"/>
              <a:t>QR</a:t>
            </a:r>
            <a:r>
              <a:rPr kumimoji="1" lang="ja-JP" altLang="en-US" sz="850" dirty="0"/>
              <a:t>コード付き交付申請書をお持ちの方はオンライン申請がおすすめ！</a:t>
            </a:r>
          </a:p>
        </p:txBody>
      </p:sp>
      <p:sp>
        <p:nvSpPr>
          <p:cNvPr id="5" name="テキスト ボックス 4">
            <a:extLst>
              <a:ext uri="{FF2B5EF4-FFF2-40B4-BE49-F238E27FC236}">
                <a16:creationId xmlns:a16="http://schemas.microsoft.com/office/drawing/2014/main" id="{FF7CFB2D-0DDB-464B-99DB-3EC412D91284}"/>
              </a:ext>
            </a:extLst>
          </p:cNvPr>
          <p:cNvSpPr txBox="1"/>
          <p:nvPr/>
        </p:nvSpPr>
        <p:spPr>
          <a:xfrm>
            <a:off x="3473152" y="3408365"/>
            <a:ext cx="2202619" cy="165036"/>
          </a:xfrm>
          <a:prstGeom prst="rect">
            <a:avLst/>
          </a:prstGeom>
          <a:noFill/>
        </p:spPr>
        <p:txBody>
          <a:bodyPr wrap="square" lIns="36000" tIns="36000" rIns="36000" bIns="36000" rtlCol="0">
            <a:spAutoFit/>
          </a:bodyPr>
          <a:lstStyle/>
          <a:p>
            <a:r>
              <a:rPr lang="en-US" altLang="ja-JP" sz="600" dirty="0"/>
              <a:t>※QR</a:t>
            </a:r>
            <a:r>
              <a:rPr lang="ja-JP" altLang="en-US" sz="600" dirty="0"/>
              <a:t>コードは株式会社デンソーウェーブの登録商標です。</a:t>
            </a:r>
            <a:endParaRPr kumimoji="1" lang="ja-JP" altLang="en-US" sz="600" dirty="0"/>
          </a:p>
        </p:txBody>
      </p:sp>
      <p:sp>
        <p:nvSpPr>
          <p:cNvPr id="80" name="テキスト ボックス 79">
            <a:extLst>
              <a:ext uri="{FF2B5EF4-FFF2-40B4-BE49-F238E27FC236}">
                <a16:creationId xmlns:a16="http://schemas.microsoft.com/office/drawing/2014/main" id="{2EDDB663-8228-493B-AE08-82A3A5F52672}"/>
              </a:ext>
            </a:extLst>
          </p:cNvPr>
          <p:cNvSpPr txBox="1"/>
          <p:nvPr/>
        </p:nvSpPr>
        <p:spPr>
          <a:xfrm>
            <a:off x="1854538" y="1656177"/>
            <a:ext cx="1656000" cy="514599"/>
          </a:xfrm>
          <a:prstGeom prst="wedgeRoundRectCallout">
            <a:avLst>
              <a:gd name="adj1" fmla="val -61261"/>
              <a:gd name="adj2" fmla="val 29587"/>
              <a:gd name="adj3" fmla="val 16667"/>
            </a:avLst>
          </a:prstGeom>
          <a:solidFill>
            <a:schemeClr val="tx2">
              <a:lumMod val="20000"/>
              <a:lumOff val="80000"/>
            </a:schemeClr>
          </a:solidFill>
        </p:spPr>
        <p:txBody>
          <a:bodyPr wrap="square" lIns="36000" tIns="36000" rIns="36000" bIns="36000" rtlCol="0">
            <a:spAutoFit/>
          </a:bodyPr>
          <a:lstStyle/>
          <a:p>
            <a:pPr algn="l"/>
            <a:r>
              <a:rPr kumimoji="1" lang="ja-JP" altLang="en-US" sz="850" dirty="0"/>
              <a:t>マイナンバーカード総合サイトから手書き用交付申請書と封筒がダウンロードできます！</a:t>
            </a:r>
          </a:p>
        </p:txBody>
      </p:sp>
      <p:sp>
        <p:nvSpPr>
          <p:cNvPr id="2" name="正方形/長方形 1">
            <a:extLst>
              <a:ext uri="{FF2B5EF4-FFF2-40B4-BE49-F238E27FC236}">
                <a16:creationId xmlns:a16="http://schemas.microsoft.com/office/drawing/2014/main" id="{F1E39931-CDBF-459F-92EC-DC35248489C4}"/>
              </a:ext>
            </a:extLst>
          </p:cNvPr>
          <p:cNvSpPr/>
          <p:nvPr/>
        </p:nvSpPr>
        <p:spPr bwMode="gray">
          <a:xfrm>
            <a:off x="75837" y="9603390"/>
            <a:ext cx="3003989" cy="439437"/>
          </a:xfrm>
          <a:prstGeom prst="rect">
            <a:avLst/>
          </a:prstGeom>
          <a:solidFill>
            <a:schemeClr val="bg1"/>
          </a:solidFill>
          <a:ln w="6350">
            <a:solidFill>
              <a:schemeClr val="bg1"/>
            </a:solidFill>
            <a:miter lim="800000"/>
            <a:headEnd/>
            <a:tailEnd/>
          </a:ln>
          <a:effectLst/>
        </p:spPr>
        <p:txBody>
          <a:bodyPr vert="horz" wrap="square" lIns="72000" tIns="72000" rIns="72000" bIns="72000" numCol="1" rtlCol="0" anchor="t" anchorCtr="0" compatLnSpc="1">
            <a:prstTxWarp prst="textNoShape">
              <a:avLst/>
            </a:prstTxWarp>
            <a:noAutofit/>
          </a:bodyPr>
          <a:lstStyle/>
          <a:p>
            <a:pPr marL="0" marR="0" indent="0" algn="l" defTabSz="914400" rtl="0" eaLnBrk="1" fontAlgn="base" latinLnBrk="0" hangingPunct="1">
              <a:lnSpc>
                <a:spcPct val="100000"/>
              </a:lnSpc>
              <a:spcBef>
                <a:spcPts val="0"/>
              </a:spcBef>
              <a:spcAft>
                <a:spcPts val="300"/>
              </a:spcAft>
              <a:buClrTx/>
              <a:buSzTx/>
              <a:buFontTx/>
              <a:buNone/>
              <a:tabLst/>
            </a:pPr>
            <a:endParaRPr kumimoji="0" lang="ja-JP" altLang="en-US" sz="1200" b="0" i="0" u="none" strike="noStrike" kern="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Arial" pitchFamily="34" charset="0"/>
            </a:endParaRPr>
          </a:p>
        </p:txBody>
      </p:sp>
    </p:spTree>
    <p:extLst>
      <p:ext uri="{BB962C8B-B14F-4D97-AF65-F5344CB8AC3E}">
        <p14:creationId xmlns:p14="http://schemas.microsoft.com/office/powerpoint/2010/main" val="2382832135"/>
      </p:ext>
    </p:extLst>
  </p:cSld>
  <p:clrMapOvr>
    <a:masterClrMapping/>
  </p:clrMapOvr>
</p:sld>
</file>

<file path=ppt/theme/theme1.xml><?xml version="1.0" encoding="utf-8"?>
<a:theme xmlns:a="http://schemas.openxmlformats.org/drawingml/2006/main" name="Accenture Management Consulting Handout">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Benutzerdefiniert 1">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FFFF00"/>
        </a:solidFill>
        <a:ln w="6350">
          <a:solidFill>
            <a:schemeClr val="bg1">
              <a:lumMod val="50000"/>
            </a:schemeClr>
          </a:solidFill>
          <a:miter lim="800000"/>
          <a:headEnd/>
          <a:tailEnd/>
        </a:ln>
        <a:effectLst/>
      </a:spPr>
      <a:bodyPr vert="horz" wrap="square" lIns="72000" tIns="72000" rIns="72000" bIns="72000" numCol="1" rtlCol="0" anchor="t" anchorCtr="0" compatLnSpc="1">
        <a:prstTxWarp prst="textNoShape">
          <a:avLst/>
        </a:prstTxWarp>
        <a:noAutofit/>
      </a:bodyPr>
      <a:lstStyle>
        <a:defPPr marL="0" marR="0" indent="0" algn="l" defTabSz="914400" rtl="0" eaLnBrk="1" fontAlgn="base" latinLnBrk="0" hangingPunct="1">
          <a:lnSpc>
            <a:spcPct val="100000"/>
          </a:lnSpc>
          <a:spcBef>
            <a:spcPts val="0"/>
          </a:spcBef>
          <a:spcAft>
            <a:spcPts val="300"/>
          </a:spcAft>
          <a:buClrTx/>
          <a:buSzTx/>
          <a:buFontTx/>
          <a:buNone/>
          <a:tabLst/>
          <a:defRPr kumimoji="0" sz="1200" b="0" i="0" u="none" strike="noStrike" kern="0" cap="none" spc="0" normalizeH="0" baseline="0" noProof="0" dirty="0" err="1" smtClean="0">
            <a:ln>
              <a:noFill/>
            </a:ln>
            <a:solidFill>
              <a:srgbClr val="0070C0"/>
            </a:solidFill>
            <a:effectLst/>
            <a:uLnTx/>
            <a:uFillTx/>
            <a:latin typeface="Meiryo UI" panose="020B0604030504040204" pitchFamily="50" charset="-128"/>
            <a:ea typeface="Meiryo UI" panose="020B0604030504040204" pitchFamily="50" charset="-128"/>
            <a:cs typeface="Arial" pitchFamily="34" charset="0"/>
          </a:defRPr>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spAutoFit/>
      </a:bodyPr>
      <a:lstStyle>
        <a:defPPr algn="l">
          <a:defRPr sz="1200" dirty="0" err="1"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1bc0f418-96a4-4caf-9d7c-ccc5ec7f9d91}" enabled="1" method="Privileged" siteId="{e0793d39-0939-496d-b129-198edd916feb}" removed="0"/>
</clbl:labelList>
</file>

<file path=docProps/app.xml><?xml version="1.0" encoding="utf-8"?>
<Properties xmlns="http://schemas.openxmlformats.org/officeDocument/2006/extended-properties" xmlns:vt="http://schemas.openxmlformats.org/officeDocument/2006/docPropsVTypes">
  <TotalTime>0</TotalTime>
  <Words>623</Words>
  <Application>Microsoft Office PowerPoint</Application>
  <PresentationFormat>A4 210 x 297 mm</PresentationFormat>
  <Paragraphs>75</Paragraphs>
  <Slides>2</Slides>
  <Notes>2</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7" baseType="lpstr">
      <vt:lpstr>Meiryo UI</vt:lpstr>
      <vt:lpstr>游ゴシック</vt:lpstr>
      <vt:lpstr>Arial</vt:lpstr>
      <vt:lpstr>Accenture Management Consulting Handout</vt:lpstr>
      <vt:lpstr>Visio</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2024-09-17T04:12:47Z</dcterms:modified>
</cp:coreProperties>
</file>