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11.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908" r:id="rId1"/>
    <p:sldMasterId id="2147483919" r:id="rId2"/>
    <p:sldMasterId id="2147483963" r:id="rId3"/>
    <p:sldMasterId id="2147483978" r:id="rId4"/>
    <p:sldMasterId id="2147484021" r:id="rId5"/>
    <p:sldMasterId id="2147484038" r:id="rId6"/>
    <p:sldMasterId id="2147484050" r:id="rId7"/>
    <p:sldMasterId id="2147484081" r:id="rId8"/>
    <p:sldMasterId id="2147484105" r:id="rId9"/>
    <p:sldMasterId id="2147484133" r:id="rId10"/>
  </p:sldMasterIdLst>
  <p:notesMasterIdLst>
    <p:notesMasterId r:id="rId13"/>
  </p:notesMasterIdLst>
  <p:sldIdLst>
    <p:sldId id="1166" r:id="rId11"/>
    <p:sldId id="1165" r:id="rId12"/>
  </p:sldIdLst>
  <p:sldSz cx="6858000" cy="9906000" type="A4"/>
  <p:notesSz cx="6807200" cy="9939338"/>
  <p:custDataLst>
    <p:tags r:id="rId14"/>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144" userDrawn="1">
          <p15:clr>
            <a:srgbClr val="A4A3A4"/>
          </p15:clr>
        </p15:guide>
        <p15:guide id="3" orient="horz" pos="50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103185"/>
    <a:srgbClr val="FEDFE1"/>
    <a:srgbClr val="66BAB7"/>
    <a:srgbClr val="C9E7E7"/>
    <a:srgbClr val="FDF3B9"/>
    <a:srgbClr val="005CAF"/>
    <a:srgbClr val="FFFFCC"/>
    <a:srgbClr val="D9D9D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957" autoAdjust="0"/>
  </p:normalViewPr>
  <p:slideViewPr>
    <p:cSldViewPr snapToGrid="0" showGuides="1">
      <p:cViewPr varScale="1">
        <p:scale>
          <a:sx n="50" d="100"/>
          <a:sy n="50" d="100"/>
        </p:scale>
        <p:origin x="2346" y="36"/>
      </p:cViewPr>
      <p:guideLst>
        <p:guide pos="2144"/>
        <p:guide orient="horz" pos="5086"/>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36" tIns="46118" rIns="92236" bIns="4611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AAE2C4BB-DD5D-4EF0-8811-528209874544}" type="datetimeFigureOut">
              <a:rPr kumimoji="1" lang="ja-JP" altLang="en-US" smtClean="0"/>
              <a:t>2024/9/17</a:t>
            </a:fld>
            <a:endParaRPr kumimoji="1" lang="ja-JP" altLang="en-US" dirty="0"/>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240" y="4783357"/>
            <a:ext cx="5446723" cy="3913364"/>
          </a:xfrm>
          <a:prstGeom prst="rect">
            <a:avLst/>
          </a:prstGeom>
        </p:spPr>
        <p:txBody>
          <a:bodyPr vert="horz" lIns="92236" tIns="46118" rIns="92236" bIns="461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372"/>
            <a:ext cx="2950375" cy="498966"/>
          </a:xfrm>
          <a:prstGeom prst="rect">
            <a:avLst/>
          </a:prstGeom>
        </p:spPr>
        <p:txBody>
          <a:bodyPr vert="horz" lIns="92236" tIns="46118" rIns="92236" bIns="4611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24DE13BB-FCB6-4491-A87D-1E9BA7500F8E}" type="slidenum">
              <a:rPr kumimoji="1" lang="ja-JP" altLang="en-US" smtClean="0"/>
              <a:t>‹#›</a:t>
            </a:fld>
            <a:endParaRPr kumimoji="1" lang="ja-JP" altLang="en-US" dirty="0"/>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3.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3.emf"/><Relationship Id="rId4" Type="http://schemas.openxmlformats.org/officeDocument/2006/relationships/oleObject" Target="../embeddings/oleObject44.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3.emf"/><Relationship Id="rId4" Type="http://schemas.openxmlformats.org/officeDocument/2006/relationships/oleObject" Target="../embeddings/oleObject4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3.emf"/><Relationship Id="rId4" Type="http://schemas.openxmlformats.org/officeDocument/2006/relationships/oleObject" Target="../embeddings/oleObject55.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3.emf"/><Relationship Id="rId4" Type="http://schemas.openxmlformats.org/officeDocument/2006/relationships/oleObject" Target="../embeddings/oleObject56.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2135124808"/>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2056"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0" y="572000"/>
            <a:ext cx="3140308" cy="977600"/>
          </a:xfrm>
          <a:prstGeom prst="rect">
            <a:avLst/>
          </a:prstGeom>
        </p:spPr>
        <p:txBody>
          <a:bodyPr lIns="0">
            <a:normAutofit/>
          </a:bodyPr>
          <a:lstStyle>
            <a:lvl1pPr algn="r">
              <a:lnSpc>
                <a:spcPct val="100000"/>
              </a:lnSpc>
              <a:spcBef>
                <a:spcPts val="0"/>
              </a:spcBef>
              <a:defRPr sz="1523"/>
            </a:lvl1pPr>
            <a:lvl2pPr>
              <a:defRPr sz="1523"/>
            </a:lvl2pPr>
            <a:lvl3pPr>
              <a:defRPr sz="1523"/>
            </a:lvl3pPr>
            <a:lvl4pPr>
              <a:defRPr sz="1523"/>
            </a:lvl4pPr>
            <a:lvl5pPr>
              <a:defRPr sz="1523"/>
            </a:lvl5pPr>
          </a:lstStyle>
          <a:p>
            <a:pPr lvl="0"/>
            <a:r>
              <a:rPr kumimoji="1" lang="ja-JP" altLang="en-US" dirty="0"/>
              <a:t>クライアント社名</a:t>
            </a:r>
          </a:p>
        </p:txBody>
      </p:sp>
    </p:spTree>
    <p:extLst>
      <p:ext uri="{BB962C8B-B14F-4D97-AF65-F5344CB8AC3E}">
        <p14:creationId xmlns:p14="http://schemas.microsoft.com/office/powerpoint/2010/main" val="10581552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488492" y="9516000"/>
            <a:ext cx="2816308" cy="244400"/>
          </a:xfrm>
        </p:spPr>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288693" y="1458282"/>
            <a:ext cx="6280615" cy="659811"/>
          </a:xfrm>
          <a:prstGeom prst="rect">
            <a:avLst/>
          </a:prstGeom>
        </p:spPr>
        <p:txBody>
          <a:bodyPr lIns="72000" tIns="0" rIns="0" bIns="0">
            <a:noAutofit/>
          </a:bodyPr>
          <a:lstStyle>
            <a:lvl1pPr marL="0" indent="0">
              <a:spcBef>
                <a:spcPts val="0"/>
              </a:spcBef>
              <a:defRPr sz="969" baseline="0">
                <a:solidFill>
                  <a:schemeClr val="tx1"/>
                </a:solidFill>
                <a:latin typeface="+mn-lt"/>
                <a:ea typeface="+mn-ea"/>
                <a:cs typeface="Arial"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288692" y="2144008"/>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0031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488492" y="9516000"/>
            <a:ext cx="2816308" cy="244400"/>
          </a:xfrm>
        </p:spPr>
        <p:txBody>
          <a:bodyPr/>
          <a:lstStyle>
            <a:lvl1pPr>
              <a:defRPr>
                <a:solidFill>
                  <a:schemeClr val="tx1"/>
                </a:solidFill>
              </a:defRPr>
            </a:lvl1pPr>
          </a:lstStyle>
          <a:p>
            <a:r>
              <a:rPr lang="en-GB" altLang="en-GB" dirty="0"/>
              <a:t>Proposal Template</a:t>
            </a:r>
          </a:p>
        </p:txBody>
      </p:sp>
      <p:sp>
        <p:nvSpPr>
          <p:cNvPr id="10" name="テキスト プレースホルダ 5"/>
          <p:cNvSpPr>
            <a:spLocks noGrp="1"/>
          </p:cNvSpPr>
          <p:nvPr>
            <p:ph type="body" sz="quarter" idx="14" hasCustomPrompt="1"/>
          </p:nvPr>
        </p:nvSpPr>
        <p:spPr bwMode="gray">
          <a:xfrm>
            <a:off x="288693" y="1458282"/>
            <a:ext cx="6280615" cy="660400"/>
          </a:xfrm>
          <a:prstGeom prst="rect">
            <a:avLst/>
          </a:prstGeom>
        </p:spPr>
        <p:txBody>
          <a:bodyPr vert="horz" lIns="72000" tIns="0" rIns="0" bIns="0" rtlCol="0">
            <a:noAutofit/>
          </a:bodyPr>
          <a:lstStyle>
            <a:lvl1pPr>
              <a:defRPr lang="ja-JP" altLang="en-US" sz="969"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288692" y="2808000"/>
            <a:ext cx="3015692" cy="6292000"/>
          </a:xfrm>
          <a:prstGeom prst="rect">
            <a:avLst/>
          </a:prstGeom>
        </p:spPr>
        <p:txBody>
          <a:bodyPr/>
          <a:lstStyle>
            <a:lvl1pPr>
              <a:defRPr baseline="0">
                <a:latin typeface="+mn-lt"/>
                <a:ea typeface="+mn-ea"/>
                <a:cs typeface="Arial" pitchFamily="34" charset="0"/>
              </a:defRPr>
            </a:lvl1pPr>
            <a:lvl2pPr>
              <a:lnSpc>
                <a:spcPct val="106000"/>
              </a:lnSpc>
              <a:spcBef>
                <a:spcPts val="731"/>
              </a:spcBef>
              <a:defRPr baseline="0">
                <a:latin typeface="+mn-lt"/>
                <a:ea typeface="+mn-ea"/>
                <a:cs typeface="Arial" pitchFamily="34" charset="0"/>
              </a:defRPr>
            </a:lvl2pPr>
            <a:lvl3pPr>
              <a:lnSpc>
                <a:spcPct val="106000"/>
              </a:lnSpc>
              <a:spcBef>
                <a:spcPts val="332"/>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288692" y="2144008"/>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27458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488077" y="9516000"/>
            <a:ext cx="2816308" cy="244400"/>
          </a:xfrm>
        </p:spPr>
        <p:txBody>
          <a:bodyPr/>
          <a:lstStyle>
            <a:lvl1pPr>
              <a:defRPr>
                <a:solidFill>
                  <a:schemeClr val="tx1"/>
                </a:solidFill>
              </a:defRPr>
            </a:lvl1pPr>
          </a:lstStyle>
          <a:p>
            <a:r>
              <a:rPr lang="en-GB" altLang="en-GB" dirty="0"/>
              <a:t>Proposal Template</a:t>
            </a:r>
          </a:p>
        </p:txBody>
      </p:sp>
      <p:sp>
        <p:nvSpPr>
          <p:cNvPr id="12" name="テキスト プレースホルダ 5"/>
          <p:cNvSpPr>
            <a:spLocks noGrp="1"/>
          </p:cNvSpPr>
          <p:nvPr>
            <p:ph type="body" sz="quarter" idx="15" hasCustomPrompt="1"/>
          </p:nvPr>
        </p:nvSpPr>
        <p:spPr bwMode="gray">
          <a:xfrm>
            <a:off x="288693" y="1458282"/>
            <a:ext cx="6280615" cy="660400"/>
          </a:xfrm>
          <a:prstGeom prst="rect">
            <a:avLst/>
          </a:prstGeom>
        </p:spPr>
        <p:txBody>
          <a:bodyPr vert="horz" lIns="72000" tIns="0" rIns="0" bIns="0" rtlCol="0">
            <a:noAutofit/>
          </a:bodyPr>
          <a:lstStyle>
            <a:lvl1pPr>
              <a:defRPr lang="ja-JP" altLang="en-US" sz="969"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288692" y="2808000"/>
            <a:ext cx="3015692" cy="6292000"/>
          </a:xfrm>
          <a:prstGeom prst="rect">
            <a:avLst/>
          </a:prstGeom>
        </p:spPr>
        <p:txBody>
          <a:bodyPr/>
          <a:lstStyle>
            <a:lvl1pPr>
              <a:defRPr baseline="0">
                <a:latin typeface="+mn-lt"/>
                <a:ea typeface="+mn-ea"/>
                <a:cs typeface="Arial" pitchFamily="34" charset="0"/>
              </a:defRPr>
            </a:lvl1pPr>
            <a:lvl2pPr>
              <a:lnSpc>
                <a:spcPct val="106000"/>
              </a:lnSpc>
              <a:spcBef>
                <a:spcPts val="731"/>
              </a:spcBef>
              <a:defRPr baseline="0">
                <a:latin typeface="+mn-lt"/>
                <a:ea typeface="+mn-ea"/>
                <a:cs typeface="Arial" pitchFamily="34" charset="0"/>
              </a:defRPr>
            </a:lvl2pPr>
            <a:lvl3pPr>
              <a:lnSpc>
                <a:spcPct val="106000"/>
              </a:lnSpc>
              <a:spcBef>
                <a:spcPts val="332"/>
              </a:spcBef>
              <a:defRPr baseline="0">
                <a:latin typeface="+mn-lt"/>
                <a:ea typeface="+mn-ea"/>
                <a:cs typeface="Arial" pitchFamily="34" charset="0"/>
              </a:defRPr>
            </a:lvl3pPr>
            <a:lvl4pPr>
              <a:lnSpc>
                <a:spcPct val="106000"/>
              </a:lnSpc>
              <a:defRPr baseline="0">
                <a:latin typeface="+mn-lt"/>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3553192" y="2808000"/>
            <a:ext cx="3015692" cy="6292000"/>
          </a:xfrm>
          <a:prstGeom prst="rect">
            <a:avLst/>
          </a:prstGeom>
        </p:spPr>
        <p:txBody>
          <a:bodyPr/>
          <a:lstStyle>
            <a:lvl1pPr>
              <a:defRPr baseline="0">
                <a:latin typeface="+mn-lt"/>
                <a:ea typeface="+mn-ea"/>
              </a:defRPr>
            </a:lvl1pPr>
            <a:lvl2pPr>
              <a:lnSpc>
                <a:spcPct val="106000"/>
              </a:lnSpc>
              <a:spcBef>
                <a:spcPts val="731"/>
              </a:spcBef>
              <a:defRPr baseline="0">
                <a:latin typeface="+mn-lt"/>
                <a:ea typeface="+mn-ea"/>
              </a:defRPr>
            </a:lvl2pPr>
            <a:lvl3pPr>
              <a:lnSpc>
                <a:spcPct val="106000"/>
              </a:lnSpc>
              <a:spcBef>
                <a:spcPts val="332"/>
              </a:spcBef>
              <a:defRPr baseline="0">
                <a:latin typeface="+mn-lt"/>
                <a:ea typeface="+mn-ea"/>
              </a:defRPr>
            </a:lvl3pPr>
            <a:lvl4pPr>
              <a:lnSpc>
                <a:spcPct val="106000"/>
              </a:lnSpc>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288692" y="214400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3553192" y="214400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7073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488492" y="9516000"/>
            <a:ext cx="2816308" cy="244400"/>
          </a:xfrm>
        </p:spPr>
        <p:txBody>
          <a:bodyPr/>
          <a:lstStyle>
            <a:lvl1pPr>
              <a:defRPr>
                <a:solidFill>
                  <a:schemeClr val="tx1"/>
                </a:solidFill>
              </a:defRPr>
            </a:lvl1pPr>
          </a:lstStyle>
          <a:p>
            <a:r>
              <a:rPr lang="en-GB" altLang="en-GB" dirty="0"/>
              <a:t>Proposal Template</a:t>
            </a:r>
          </a:p>
        </p:txBody>
      </p:sp>
      <p:sp>
        <p:nvSpPr>
          <p:cNvPr id="8" name="テキスト プレースホルダ 5"/>
          <p:cNvSpPr>
            <a:spLocks noGrp="1"/>
          </p:cNvSpPr>
          <p:nvPr>
            <p:ph type="body" sz="quarter" idx="14" hasCustomPrompt="1"/>
          </p:nvPr>
        </p:nvSpPr>
        <p:spPr bwMode="gray">
          <a:xfrm>
            <a:off x="288693" y="1458282"/>
            <a:ext cx="6280615" cy="660400"/>
          </a:xfrm>
          <a:prstGeom prst="rect">
            <a:avLst/>
          </a:prstGeom>
        </p:spPr>
        <p:txBody>
          <a:bodyPr vert="horz" lIns="72000" tIns="0" rIns="0" bIns="0" rtlCol="0">
            <a:noAutofit/>
          </a:bodyPr>
          <a:lstStyle>
            <a:lvl1pPr>
              <a:defRPr lang="ja-JP" altLang="en-US" sz="969" baseline="0" dirty="0">
                <a:latin typeface="+mn-lt"/>
                <a:cs typeface="Arial"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288693" y="2808000"/>
            <a:ext cx="6280615" cy="6292000"/>
          </a:xfrm>
          <a:prstGeom prst="rect">
            <a:avLst/>
          </a:prstGeom>
        </p:spPr>
        <p:txBody>
          <a:bodyPr/>
          <a:lstStyle>
            <a:lvl1pPr>
              <a:defRPr baseline="0">
                <a:latin typeface="+mn-lt"/>
                <a:ea typeface="+mn-ea"/>
              </a:defRPr>
            </a:lvl1pPr>
            <a:lvl2pPr>
              <a:lnSpc>
                <a:spcPct val="106000"/>
              </a:lnSpc>
              <a:spcBef>
                <a:spcPts val="731"/>
              </a:spcBef>
              <a:defRPr baseline="0">
                <a:latin typeface="+mn-lt"/>
                <a:ea typeface="+mn-ea"/>
              </a:defRPr>
            </a:lvl2pPr>
            <a:lvl3pPr>
              <a:lnSpc>
                <a:spcPct val="106000"/>
              </a:lnSpc>
              <a:spcBef>
                <a:spcPts val="332"/>
              </a:spcBef>
              <a:defRPr baseline="0">
                <a:latin typeface="+mn-lt"/>
                <a:ea typeface="+mn-ea"/>
              </a:defRPr>
            </a:lvl3pPr>
            <a:lvl4pPr>
              <a:lnSpc>
                <a:spcPct val="106000"/>
              </a:lnSpc>
              <a:spcBef>
                <a:spcPts val="166"/>
              </a:spcBef>
              <a:defRPr baseline="0">
                <a:latin typeface="+mn-lt"/>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288692" y="2144008"/>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29155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9224"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0" y="572000"/>
            <a:ext cx="3140308" cy="977600"/>
          </a:xfrm>
          <a:prstGeom prst="rect">
            <a:avLst/>
          </a:prstGeom>
        </p:spPr>
        <p:txBody>
          <a:bodyPr lIns="0">
            <a:normAutofit/>
          </a:bodyPr>
          <a:lstStyle>
            <a:lvl1pPr algn="r">
              <a:lnSpc>
                <a:spcPct val="100000"/>
              </a:lnSpc>
              <a:spcBef>
                <a:spcPts val="0"/>
              </a:spcBef>
              <a:defRPr sz="1523"/>
            </a:lvl1pPr>
            <a:lvl2pPr>
              <a:defRPr sz="1523"/>
            </a:lvl2pPr>
            <a:lvl3pPr>
              <a:defRPr sz="1523"/>
            </a:lvl3pPr>
            <a:lvl4pPr>
              <a:defRPr sz="1523"/>
            </a:lvl4pPr>
            <a:lvl5pPr>
              <a:defRPr sz="1523"/>
            </a:lvl5pPr>
          </a:lstStyle>
          <a:p>
            <a:pPr lvl="0"/>
            <a:r>
              <a:rPr kumimoji="1" lang="ja-JP" altLang="en-US" dirty="0"/>
              <a:t>クライアント社名</a:t>
            </a:r>
          </a:p>
        </p:txBody>
      </p:sp>
    </p:spTree>
    <p:extLst>
      <p:ext uri="{BB962C8B-B14F-4D97-AF65-F5344CB8AC3E}">
        <p14:creationId xmlns:p14="http://schemas.microsoft.com/office/powerpoint/2010/main" val="28871030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0248"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418776410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1272"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0667876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28063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1" y="3068001"/>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938"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208997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2296"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17713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4032884913"/>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3080"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5437398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56651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3320"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44635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7210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6858000" cy="584512"/>
          </a:xfrm>
          <a:solidFill>
            <a:srgbClr val="002060"/>
          </a:solidFill>
        </p:spPr>
        <p:txBody>
          <a:bodyPr>
            <a:noAutofit/>
          </a:bodyPr>
          <a:lstStyle>
            <a:lvl1pPr algn="ctr">
              <a:defRPr sz="1662" b="1">
                <a:solidFill>
                  <a:schemeClr val="bg1"/>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5231178" y="9425497"/>
            <a:ext cx="1600200" cy="416046"/>
          </a:xfrm>
        </p:spPr>
        <p:txBody>
          <a:bodyPr/>
          <a:lstStyle>
            <a:lvl1pPr>
              <a:defRPr sz="1108" b="1">
                <a:latin typeface="Meiryo UI" panose="020B0604030504040204" pitchFamily="50" charset="-128"/>
                <a:ea typeface="Meiryo UI" panose="020B0604030504040204" pitchFamily="50" charset="-128"/>
              </a:defRPr>
            </a:lvl1pPr>
          </a:lstStyle>
          <a:p>
            <a:fld id="{8FD9A598-C2B3-47FC-8984-E551FA8CEB1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106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5368"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0" y="572000"/>
            <a:ext cx="3140308" cy="977600"/>
          </a:xfrm>
          <a:prstGeom prst="rect">
            <a:avLst/>
          </a:prstGeom>
        </p:spPr>
        <p:txBody>
          <a:bodyPr lIns="0">
            <a:normAutofit/>
          </a:bodyPr>
          <a:lstStyle>
            <a:lvl1pPr algn="r">
              <a:lnSpc>
                <a:spcPct val="100000"/>
              </a:lnSpc>
              <a:spcBef>
                <a:spcPts val="0"/>
              </a:spcBef>
              <a:defRPr sz="1523"/>
            </a:lvl1pPr>
            <a:lvl2pPr>
              <a:defRPr sz="1523"/>
            </a:lvl2pPr>
            <a:lvl3pPr>
              <a:defRPr sz="1523"/>
            </a:lvl3pPr>
            <a:lvl4pPr>
              <a:defRPr sz="1523"/>
            </a:lvl4pPr>
            <a:lvl5pPr>
              <a:defRPr sz="1523"/>
            </a:lvl5pPr>
          </a:lstStyle>
          <a:p>
            <a:pPr lvl="0"/>
            <a:r>
              <a:rPr kumimoji="1" lang="ja-JP" altLang="en-US" dirty="0"/>
              <a:t>クライアント社名</a:t>
            </a:r>
          </a:p>
        </p:txBody>
      </p:sp>
    </p:spTree>
    <p:extLst>
      <p:ext uri="{BB962C8B-B14F-4D97-AF65-F5344CB8AC3E}">
        <p14:creationId xmlns:p14="http://schemas.microsoft.com/office/powerpoint/2010/main" val="106284186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6392"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15365880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7416"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7612879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908948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1" y="3068001"/>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938"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330427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8440"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4934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516081638"/>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104"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829031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629644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9464"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5747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72344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1512"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278"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2"/>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023">
                <a:solidFill>
                  <a:schemeClr val="tx1"/>
                </a:solidFill>
              </a:defRPr>
            </a:lvl1pPr>
            <a:lvl2pPr marL="316517" indent="0" algn="ctr">
              <a:buNone/>
              <a:defRPr sz="1385"/>
            </a:lvl2pPr>
            <a:lvl3pPr marL="633032" indent="0" algn="ctr">
              <a:buNone/>
              <a:defRPr sz="1246"/>
            </a:lvl3pPr>
            <a:lvl4pPr marL="949547" indent="0" algn="ctr">
              <a:buNone/>
              <a:defRPr sz="1108"/>
            </a:lvl4pPr>
            <a:lvl5pPr marL="1266062" indent="0" algn="ctr">
              <a:buNone/>
              <a:defRPr sz="1108"/>
            </a:lvl5pPr>
            <a:lvl6pPr marL="1582579" indent="0" algn="ctr">
              <a:buNone/>
              <a:defRPr sz="1108"/>
            </a:lvl6pPr>
            <a:lvl7pPr marL="1899095" indent="0" algn="ctr">
              <a:buNone/>
              <a:defRPr sz="1108"/>
            </a:lvl7pPr>
            <a:lvl8pPr marL="2215610" indent="0" algn="ctr">
              <a:buNone/>
              <a:defRPr sz="1108"/>
            </a:lvl8pPr>
            <a:lvl9pPr marL="2532126" indent="0" algn="ctr">
              <a:buNone/>
              <a:defRPr sz="1108"/>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29596"/>
            <a:ext cx="3140308" cy="137602"/>
          </a:xfrm>
          <a:prstGeom prst="rect">
            <a:avLst/>
          </a:prstGeom>
        </p:spPr>
        <p:txBody>
          <a:bodyPr wrap="square" lIns="0" anchor="b" anchorCtr="0">
            <a:spAutoFit/>
          </a:bodyPr>
          <a:lstStyle>
            <a:lvl1pPr>
              <a:lnSpc>
                <a:spcPct val="100000"/>
              </a:lnSpc>
              <a:spcBef>
                <a:spcPts val="0"/>
              </a:spcBef>
              <a:spcAft>
                <a:spcPts val="0"/>
              </a:spcAft>
              <a:defRPr sz="894">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1" y="572001"/>
            <a:ext cx="3140308" cy="977600"/>
          </a:xfrm>
          <a:prstGeom prst="rect">
            <a:avLst/>
          </a:prstGeom>
        </p:spPr>
        <p:txBody>
          <a:bodyPr lIns="0">
            <a:normAutofit/>
          </a:bodyPr>
          <a:lstStyle>
            <a:lvl1pPr algn="r">
              <a:lnSpc>
                <a:spcPct val="100000"/>
              </a:lnSpc>
              <a:spcBef>
                <a:spcPts val="0"/>
              </a:spcBef>
              <a:defRPr sz="1406"/>
            </a:lvl1pPr>
            <a:lvl2pPr>
              <a:defRPr sz="1406"/>
            </a:lvl2pPr>
            <a:lvl3pPr>
              <a:defRPr sz="1406"/>
            </a:lvl3pPr>
            <a:lvl4pPr>
              <a:defRPr sz="1406"/>
            </a:lvl4pPr>
            <a:lvl5pPr>
              <a:defRPr sz="1406"/>
            </a:lvl5pPr>
          </a:lstStyle>
          <a:p>
            <a:pPr lvl="0"/>
            <a:r>
              <a:rPr kumimoji="1" lang="ja-JP" altLang="en-US" dirty="0"/>
              <a:t>クライアント社名</a:t>
            </a:r>
          </a:p>
        </p:txBody>
      </p:sp>
    </p:spTree>
    <p:extLst>
      <p:ext uri="{BB962C8B-B14F-4D97-AF65-F5344CB8AC3E}">
        <p14:creationId xmlns:p14="http://schemas.microsoft.com/office/powerpoint/2010/main" val="80085256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2536"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278"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2"/>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023">
                <a:solidFill>
                  <a:schemeClr val="tx1"/>
                </a:solidFill>
              </a:defRPr>
            </a:lvl1pPr>
            <a:lvl2pPr marL="316517" indent="0" algn="ctr">
              <a:buNone/>
              <a:defRPr sz="1385"/>
            </a:lvl2pPr>
            <a:lvl3pPr marL="633032" indent="0" algn="ctr">
              <a:buNone/>
              <a:defRPr sz="1246"/>
            </a:lvl3pPr>
            <a:lvl4pPr marL="949547" indent="0" algn="ctr">
              <a:buNone/>
              <a:defRPr sz="1108"/>
            </a:lvl4pPr>
            <a:lvl5pPr marL="1266062" indent="0" algn="ctr">
              <a:buNone/>
              <a:defRPr sz="1108"/>
            </a:lvl5pPr>
            <a:lvl6pPr marL="1582579" indent="0" algn="ctr">
              <a:buNone/>
              <a:defRPr sz="1108"/>
            </a:lvl6pPr>
            <a:lvl7pPr marL="1899095" indent="0" algn="ctr">
              <a:buNone/>
              <a:defRPr sz="1108"/>
            </a:lvl7pPr>
            <a:lvl8pPr marL="2215610" indent="0" algn="ctr">
              <a:buNone/>
              <a:defRPr sz="1108"/>
            </a:lvl8pPr>
            <a:lvl9pPr marL="2532126" indent="0" algn="ctr">
              <a:buNone/>
              <a:defRPr sz="1108"/>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29596"/>
            <a:ext cx="3140308" cy="137602"/>
          </a:xfrm>
          <a:prstGeom prst="rect">
            <a:avLst/>
          </a:prstGeom>
        </p:spPr>
        <p:txBody>
          <a:bodyPr wrap="square" lIns="0" anchor="b" anchorCtr="0">
            <a:spAutoFit/>
          </a:bodyPr>
          <a:lstStyle>
            <a:lvl1pPr>
              <a:lnSpc>
                <a:spcPct val="100000"/>
              </a:lnSpc>
              <a:spcBef>
                <a:spcPts val="0"/>
              </a:spcBef>
              <a:spcAft>
                <a:spcPts val="0"/>
              </a:spcAft>
              <a:defRPr sz="894">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08246945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3560"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481673" algn="r"/>
              </a:tabLst>
              <a:defRPr/>
            </a:lvl1pPr>
            <a:lvl2pPr>
              <a:tabLst>
                <a:tab pos="3481673" algn="r"/>
              </a:tabLst>
              <a:defRPr/>
            </a:lvl2pPr>
            <a:lvl3pPr>
              <a:tabLst>
                <a:tab pos="3481673" algn="r"/>
              </a:tabLst>
              <a:defRPr/>
            </a:lvl3pPr>
            <a:lvl4pPr>
              <a:tabLst>
                <a:tab pos="3481673" algn="r"/>
              </a:tabLst>
              <a:defRPr/>
            </a:lvl4pPr>
            <a:lvl5pPr>
              <a:tabLst>
                <a:tab pos="348167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481673" algn="r"/>
              </a:tabLst>
              <a:defRPr/>
            </a:lvl1pPr>
            <a:lvl2pPr>
              <a:tabLst>
                <a:tab pos="3481673" algn="r"/>
              </a:tabLst>
              <a:defRPr/>
            </a:lvl2pPr>
            <a:lvl3pPr>
              <a:tabLst>
                <a:tab pos="3481673" algn="r"/>
              </a:tabLst>
              <a:defRPr/>
            </a:lvl3pPr>
            <a:lvl4pPr>
              <a:tabLst>
                <a:tab pos="3481673" algn="r"/>
              </a:tabLst>
              <a:defRPr/>
            </a:lvl4pPr>
            <a:lvl5pPr>
              <a:tabLst>
                <a:tab pos="348167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51595013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4012679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2" y="3068002"/>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789"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102973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4584"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52369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marR="0" indent="-110429" algn="l" defTabSz="632040" rtl="0" eaLnBrk="1" fontAlgn="auto" latinLnBrk="0" hangingPunct="1">
              <a:lnSpc>
                <a:spcPct val="106000"/>
              </a:lnSpc>
              <a:spcBef>
                <a:spcPts val="154"/>
              </a:spcBef>
              <a:spcAft>
                <a:spcPts val="0"/>
              </a:spcAft>
              <a:buClrTx/>
              <a:buSzTx/>
              <a:buFont typeface="Arial" pitchFamily="34" charset="0"/>
              <a:buChar char="•"/>
              <a:tabLst/>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6895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89402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5608"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marR="0" indent="-110429" algn="l" defTabSz="632040" rtl="0" eaLnBrk="1" fontAlgn="auto" latinLnBrk="0" hangingPunct="1">
              <a:lnSpc>
                <a:spcPct val="106000"/>
              </a:lnSpc>
              <a:spcBef>
                <a:spcPts val="154"/>
              </a:spcBef>
              <a:spcAft>
                <a:spcPts val="0"/>
              </a:spcAft>
              <a:buClrTx/>
              <a:buSzTx/>
              <a:buFont typeface="Arial" pitchFamily="34" charset="0"/>
              <a:buChar char="•"/>
              <a:tabLst/>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indent="-110429">
              <a:lnSpc>
                <a:spcPct val="106000"/>
              </a:lnSpc>
              <a:spcBef>
                <a:spcPts val="154"/>
              </a:spcBef>
              <a:buFont typeface="Arial" pitchFamily="34" charset="0"/>
              <a:buChar char="•"/>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18290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indent="-110429">
              <a:lnSpc>
                <a:spcPct val="106000"/>
              </a:lnSpc>
              <a:spcBef>
                <a:spcPts val="154"/>
              </a:spcBef>
              <a:buFont typeface="Arial" pitchFamily="34" charset="0"/>
              <a:buChar char="•"/>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6415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補足版） タイトルのみ_Proposal">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6632" name="think-cell スライド" r:id="rId4" imgW="528" imgH="528" progId="TCLayout.ActiveDocument.1">
                  <p:embed/>
                </p:oleObj>
              </mc:Choice>
              <mc:Fallback>
                <p:oleObj name="think-cell スライド" r:id="rId4" imgW="528" imgH="528" progId="TCLayout.ActiveDocument.1">
                  <p:embed/>
                  <p:pic>
                    <p:nvPicPr>
                      <p:cNvPr id="6" name="オブジェクト 5"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a:xfrm>
            <a:off x="488492" y="9516000"/>
            <a:ext cx="2816308" cy="244400"/>
          </a:xfrm>
        </p:spPr>
        <p:txBody>
          <a:bodyPr/>
          <a:lstStyle>
            <a:lvl1pPr>
              <a:defRPr>
                <a:solidFill>
                  <a:schemeClr val="tx1"/>
                </a:solidFill>
              </a:defRPr>
            </a:lvl1pPr>
          </a:lstStyle>
          <a:p>
            <a:r>
              <a:rPr kumimoji="1" lang="zh-TW" altLang="en-US">
                <a:solidFill>
                  <a:prstClr val="black"/>
                </a:solidFill>
              </a:rPr>
              <a:t>提案書  本編</a:t>
            </a:r>
            <a:endParaRPr kumimoji="1" lang="en-GB" altLang="en-GB" dirty="0">
              <a:solidFill>
                <a:prstClr val="black"/>
              </a:solidFill>
            </a:endParaRPr>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solidFill>
                  <a:prstClr val="black"/>
                </a:solidFill>
              </a:rPr>
              <a:pPr/>
              <a:t>‹#›</a:t>
            </a:fld>
            <a:endParaRPr lang="ja-JP" altLang="en-US" dirty="0">
              <a:solidFill>
                <a:prstClr val="black"/>
              </a:solidFill>
            </a:endParaRPr>
          </a:p>
        </p:txBody>
      </p:sp>
      <p:sp>
        <p:nvSpPr>
          <p:cNvPr id="5" name="テキスト プレースホルダ 5"/>
          <p:cNvSpPr>
            <a:spLocks noGrp="1"/>
          </p:cNvSpPr>
          <p:nvPr>
            <p:ph type="body" sz="quarter" idx="14" hasCustomPrompt="1"/>
          </p:nvPr>
        </p:nvSpPr>
        <p:spPr bwMode="gray">
          <a:xfrm>
            <a:off x="288693" y="1458282"/>
            <a:ext cx="6280615" cy="659811"/>
          </a:xfrm>
          <a:prstGeom prst="rect">
            <a:avLst/>
          </a:prstGeom>
        </p:spPr>
        <p:txBody>
          <a:bodyPr lIns="72000" tIns="0" rIns="0" bIns="0">
            <a:noAutofit/>
          </a:bodyPr>
          <a:lstStyle>
            <a:lvl1pPr marL="0" indent="0">
              <a:spcBef>
                <a:spcPts val="0"/>
              </a:spcBef>
              <a:defRPr sz="894" baseline="0">
                <a:solidFill>
                  <a:schemeClr val="tx1"/>
                </a:solidFill>
                <a:latin typeface="+mn-lt"/>
                <a:ea typeface="+mn-ea"/>
                <a:cs typeface="Arial"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288692" y="2144008"/>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261360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EA66D8-D049-4005-8DA6-EBB80C5C251C}" type="datetime1">
              <a:rPr lang="ja-JP" altLang="en-US" smtClean="0">
                <a:solidFill>
                  <a:prstClr val="black">
                    <a:tint val="75000"/>
                  </a:prstClr>
                </a:solidFill>
              </a:rPr>
              <a:t>2024/9/17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E2563D-2777-4235-9ABA-305ABAA1ECF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0549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8680"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278"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2"/>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023">
                <a:solidFill>
                  <a:schemeClr val="tx1"/>
                </a:solidFill>
              </a:defRPr>
            </a:lvl1pPr>
            <a:lvl2pPr marL="316517" indent="0" algn="ctr">
              <a:buNone/>
              <a:defRPr sz="1385"/>
            </a:lvl2pPr>
            <a:lvl3pPr marL="633032" indent="0" algn="ctr">
              <a:buNone/>
              <a:defRPr sz="1246"/>
            </a:lvl3pPr>
            <a:lvl4pPr marL="949547" indent="0" algn="ctr">
              <a:buNone/>
              <a:defRPr sz="1108"/>
            </a:lvl4pPr>
            <a:lvl5pPr marL="1266062" indent="0" algn="ctr">
              <a:buNone/>
              <a:defRPr sz="1108"/>
            </a:lvl5pPr>
            <a:lvl6pPr marL="1582579" indent="0" algn="ctr">
              <a:buNone/>
              <a:defRPr sz="1108"/>
            </a:lvl6pPr>
            <a:lvl7pPr marL="1899095" indent="0" algn="ctr">
              <a:buNone/>
              <a:defRPr sz="1108"/>
            </a:lvl7pPr>
            <a:lvl8pPr marL="2215610" indent="0" algn="ctr">
              <a:buNone/>
              <a:defRPr sz="1108"/>
            </a:lvl8pPr>
            <a:lvl9pPr marL="2532126" indent="0" algn="ctr">
              <a:buNone/>
              <a:defRPr sz="1108"/>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29596"/>
            <a:ext cx="3140308" cy="137602"/>
          </a:xfrm>
          <a:prstGeom prst="rect">
            <a:avLst/>
          </a:prstGeom>
        </p:spPr>
        <p:txBody>
          <a:bodyPr wrap="square" lIns="0" anchor="b" anchorCtr="0">
            <a:spAutoFit/>
          </a:bodyPr>
          <a:lstStyle>
            <a:lvl1pPr>
              <a:lnSpc>
                <a:spcPct val="100000"/>
              </a:lnSpc>
              <a:spcBef>
                <a:spcPts val="0"/>
              </a:spcBef>
              <a:spcAft>
                <a:spcPts val="0"/>
              </a:spcAft>
              <a:defRPr sz="894">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1" y="572001"/>
            <a:ext cx="3140308" cy="977600"/>
          </a:xfrm>
          <a:prstGeom prst="rect">
            <a:avLst/>
          </a:prstGeom>
        </p:spPr>
        <p:txBody>
          <a:bodyPr lIns="0">
            <a:normAutofit/>
          </a:bodyPr>
          <a:lstStyle>
            <a:lvl1pPr algn="r">
              <a:lnSpc>
                <a:spcPct val="100000"/>
              </a:lnSpc>
              <a:spcBef>
                <a:spcPts val="0"/>
              </a:spcBef>
              <a:defRPr sz="1406"/>
            </a:lvl1pPr>
            <a:lvl2pPr>
              <a:defRPr sz="1406"/>
            </a:lvl2pPr>
            <a:lvl3pPr>
              <a:defRPr sz="1406"/>
            </a:lvl3pPr>
            <a:lvl4pPr>
              <a:defRPr sz="1406"/>
            </a:lvl4pPr>
            <a:lvl5pPr>
              <a:defRPr sz="1406"/>
            </a:lvl5pPr>
          </a:lstStyle>
          <a:p>
            <a:pPr lvl="0"/>
            <a:r>
              <a:rPr kumimoji="1" lang="ja-JP" altLang="en-US" dirty="0"/>
              <a:t>クライアント社名</a:t>
            </a:r>
          </a:p>
        </p:txBody>
      </p:sp>
    </p:spTree>
    <p:extLst>
      <p:ext uri="{BB962C8B-B14F-4D97-AF65-F5344CB8AC3E}">
        <p14:creationId xmlns:p14="http://schemas.microsoft.com/office/powerpoint/2010/main" val="371774643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9704"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278"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2"/>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023">
                <a:solidFill>
                  <a:schemeClr val="tx1"/>
                </a:solidFill>
              </a:defRPr>
            </a:lvl1pPr>
            <a:lvl2pPr marL="316517" indent="0" algn="ctr">
              <a:buNone/>
              <a:defRPr sz="1385"/>
            </a:lvl2pPr>
            <a:lvl3pPr marL="633032" indent="0" algn="ctr">
              <a:buNone/>
              <a:defRPr sz="1246"/>
            </a:lvl3pPr>
            <a:lvl4pPr marL="949547" indent="0" algn="ctr">
              <a:buNone/>
              <a:defRPr sz="1108"/>
            </a:lvl4pPr>
            <a:lvl5pPr marL="1266062" indent="0" algn="ctr">
              <a:buNone/>
              <a:defRPr sz="1108"/>
            </a:lvl5pPr>
            <a:lvl6pPr marL="1582579" indent="0" algn="ctr">
              <a:buNone/>
              <a:defRPr sz="1108"/>
            </a:lvl6pPr>
            <a:lvl7pPr marL="1899095" indent="0" algn="ctr">
              <a:buNone/>
              <a:defRPr sz="1108"/>
            </a:lvl7pPr>
            <a:lvl8pPr marL="2215610" indent="0" algn="ctr">
              <a:buNone/>
              <a:defRPr sz="1108"/>
            </a:lvl8pPr>
            <a:lvl9pPr marL="2532126" indent="0" algn="ctr">
              <a:buNone/>
              <a:defRPr sz="1108"/>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29596"/>
            <a:ext cx="3140308" cy="137602"/>
          </a:xfrm>
          <a:prstGeom prst="rect">
            <a:avLst/>
          </a:prstGeom>
        </p:spPr>
        <p:txBody>
          <a:bodyPr wrap="square" lIns="0" anchor="b" anchorCtr="0">
            <a:spAutoFit/>
          </a:bodyPr>
          <a:lstStyle>
            <a:lvl1pPr>
              <a:lnSpc>
                <a:spcPct val="100000"/>
              </a:lnSpc>
              <a:spcBef>
                <a:spcPts val="0"/>
              </a:spcBef>
              <a:spcAft>
                <a:spcPts val="0"/>
              </a:spcAft>
              <a:defRPr sz="894">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2278662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0728"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481673" algn="r"/>
              </a:tabLst>
              <a:defRPr/>
            </a:lvl1pPr>
            <a:lvl2pPr>
              <a:tabLst>
                <a:tab pos="3481673" algn="r"/>
              </a:tabLst>
              <a:defRPr/>
            </a:lvl2pPr>
            <a:lvl3pPr>
              <a:tabLst>
                <a:tab pos="3481673" algn="r"/>
              </a:tabLst>
              <a:defRPr/>
            </a:lvl3pPr>
            <a:lvl4pPr>
              <a:tabLst>
                <a:tab pos="3481673" algn="r"/>
              </a:tabLst>
              <a:defRPr/>
            </a:lvl4pPr>
            <a:lvl5pPr>
              <a:tabLst>
                <a:tab pos="348167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481673" algn="r"/>
              </a:tabLst>
              <a:defRPr/>
            </a:lvl1pPr>
            <a:lvl2pPr>
              <a:tabLst>
                <a:tab pos="3481673" algn="r"/>
              </a:tabLst>
              <a:defRPr/>
            </a:lvl2pPr>
            <a:lvl3pPr>
              <a:tabLst>
                <a:tab pos="3481673" algn="r"/>
              </a:tabLst>
              <a:defRPr/>
            </a:lvl3pPr>
            <a:lvl4pPr>
              <a:tabLst>
                <a:tab pos="3481673" algn="r"/>
              </a:tabLst>
              <a:defRPr/>
            </a:lvl4pPr>
            <a:lvl5pPr>
              <a:tabLst>
                <a:tab pos="348167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1724289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1294945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2" y="3068002"/>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789"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575569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1752"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70529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1" y="3068001"/>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938"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1633268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marR="0" indent="-110429" algn="l" defTabSz="632040" rtl="0" eaLnBrk="1" fontAlgn="auto" latinLnBrk="0" hangingPunct="1">
              <a:lnSpc>
                <a:spcPct val="106000"/>
              </a:lnSpc>
              <a:spcBef>
                <a:spcPts val="154"/>
              </a:spcBef>
              <a:spcAft>
                <a:spcPts val="0"/>
              </a:spcAft>
              <a:buClrTx/>
              <a:buSzTx/>
              <a:buFont typeface="Arial" pitchFamily="34" charset="0"/>
              <a:buChar char="•"/>
              <a:tabLst/>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187349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2776"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marR="0" indent="-110429" algn="l" defTabSz="632040" rtl="0" eaLnBrk="1" fontAlgn="auto" latinLnBrk="0" hangingPunct="1">
              <a:lnSpc>
                <a:spcPct val="106000"/>
              </a:lnSpc>
              <a:spcBef>
                <a:spcPts val="154"/>
              </a:spcBef>
              <a:spcAft>
                <a:spcPts val="0"/>
              </a:spcAft>
              <a:buClrTx/>
              <a:buSzTx/>
              <a:buFont typeface="Arial" pitchFamily="34" charset="0"/>
              <a:buChar char="•"/>
              <a:tabLst/>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indent="-110429">
              <a:lnSpc>
                <a:spcPct val="106000"/>
              </a:lnSpc>
              <a:spcBef>
                <a:spcPts val="154"/>
              </a:spcBef>
              <a:buFont typeface="Arial" pitchFamily="34" charset="0"/>
              <a:buChar char="•"/>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099248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indent="-110429">
              <a:lnSpc>
                <a:spcPct val="106000"/>
              </a:lnSpc>
              <a:spcBef>
                <a:spcPts val="154"/>
              </a:spcBef>
              <a:buFont typeface="Arial" pitchFamily="34" charset="0"/>
              <a:buChar char="•"/>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9630761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コンテンツページ１">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857" y="168472"/>
            <a:ext cx="5566994" cy="853579"/>
          </a:xfrm>
          <a:prstGeom prst="rect">
            <a:avLst/>
          </a:prstGeom>
        </p:spPr>
        <p:txBody>
          <a:bodyPr wrap="square" anchor="ctr" anchorCtr="0">
            <a:noAutofit/>
          </a:bodyPr>
          <a:lstStyle>
            <a:lvl1pPr>
              <a:defRPr kumimoji="1" lang="ja-JP" altLang="en-US" sz="1534" b="0" dirty="0">
                <a:solidFill>
                  <a:srgbClr val="000000"/>
                </a:solidFill>
                <a:latin typeface="HGPｺﾞｼｯｸE 本文"/>
                <a:ea typeface="+mn-ea"/>
                <a:cs typeface="+mn-cs"/>
              </a:defRPr>
            </a:lvl1pPr>
          </a:lstStyle>
          <a:p>
            <a:r>
              <a:rPr lang="ja-JP" altLang="en-US" dirty="0">
                <a:latin typeface="+mj-ea"/>
                <a:ea typeface="+mj-ea"/>
              </a:rPr>
              <a:t>１</a:t>
            </a:r>
            <a:r>
              <a:rPr lang="en-US" altLang="ja-JP" dirty="0">
                <a:latin typeface="+mj-ea"/>
                <a:ea typeface="+mj-ea"/>
              </a:rPr>
              <a:t>-</a:t>
            </a:r>
            <a:r>
              <a:rPr lang="ja-JP" altLang="en-US" dirty="0">
                <a:latin typeface="+mj-ea"/>
                <a:ea typeface="+mj-ea"/>
              </a:rPr>
              <a:t>１ コンテンツタイトルを入力</a:t>
            </a:r>
            <a:endParaRPr lang="ja-JP" altLang="en-US" dirty="0"/>
          </a:p>
        </p:txBody>
      </p:sp>
      <p:sp>
        <p:nvSpPr>
          <p:cNvPr id="65" name="スライド番号プレースホルダ 2"/>
          <p:cNvSpPr>
            <a:spLocks noGrp="1"/>
          </p:cNvSpPr>
          <p:nvPr>
            <p:ph type="sldNum" sz="quarter" idx="4"/>
          </p:nvPr>
        </p:nvSpPr>
        <p:spPr>
          <a:xfrm>
            <a:off x="6453187" y="9454269"/>
            <a:ext cx="366713" cy="440267"/>
          </a:xfrm>
          <a:prstGeom prst="rect">
            <a:avLst/>
          </a:prstGeom>
        </p:spPr>
        <p:txBody>
          <a:bodyPr/>
          <a:lstStyle>
            <a:lvl1pPr algn="r">
              <a:defRPr sz="894">
                <a:solidFill>
                  <a:schemeClr val="tx1"/>
                </a:solidFill>
                <a:latin typeface="HGPｺﾞｼｯｸE" pitchFamily="50" charset="-128"/>
                <a:cs typeface="Arial" pitchFamily="34" charset="0"/>
              </a:defRPr>
            </a:lvl1pPr>
          </a:lstStyle>
          <a:p>
            <a:pPr>
              <a:defRPr/>
            </a:pPr>
            <a:fld id="{0EC0D1FC-6B3C-4F03-8D3B-A32312974525}" type="slidenum">
              <a:rPr lang="en-US" altLang="ja-JP" smtClean="0"/>
              <a:pPr>
                <a:defRPr/>
              </a:pPr>
              <a:t>‹#›</a:t>
            </a:fld>
            <a:endParaRPr lang="en-US" altLang="ja-JP" dirty="0"/>
          </a:p>
        </p:txBody>
      </p:sp>
      <p:sp>
        <p:nvSpPr>
          <p:cNvPr id="4" name="テキスト プレースホルダー 3"/>
          <p:cNvSpPr>
            <a:spLocks noGrp="1"/>
          </p:cNvSpPr>
          <p:nvPr>
            <p:ph type="body" sz="quarter" idx="12" hasCustomPrompt="1"/>
          </p:nvPr>
        </p:nvSpPr>
        <p:spPr>
          <a:xfrm>
            <a:off x="134635" y="1312596"/>
            <a:ext cx="6588732" cy="3744560"/>
          </a:xfrm>
          <a:prstGeom prst="rect">
            <a:avLst/>
          </a:prstGeom>
        </p:spPr>
        <p:txBody>
          <a:bodyPr/>
          <a:lstStyle>
            <a:lvl1pPr marL="0" indent="0" algn="l" rtl="0" fontAlgn="base">
              <a:spcBef>
                <a:spcPct val="0"/>
              </a:spcBef>
              <a:spcAft>
                <a:spcPct val="0"/>
              </a:spcAft>
              <a:buFontTx/>
              <a:buNone/>
              <a:defRPr kumimoji="0" lang="ja-JP" altLang="en-US" sz="1534" b="0" i="0" u="none" strike="noStrike" kern="0" cap="none" spc="0" normalizeH="0" baseline="0" noProof="0" smtClean="0">
                <a:ln>
                  <a:noFill/>
                </a:ln>
                <a:solidFill>
                  <a:srgbClr val="000000"/>
                </a:solidFill>
                <a:effectLst/>
                <a:uLnTx/>
                <a:uFillTx/>
                <a:latin typeface="+mn-ea"/>
                <a:ea typeface="+mn-ea"/>
              </a:defRPr>
            </a:lvl1pPr>
            <a:lvl2pPr marL="340876" marR="0" indent="-170438" algn="l" defTabSz="584358" rtl="0" eaLnBrk="1" fontAlgn="base" latinLnBrk="0" hangingPunct="1">
              <a:lnSpc>
                <a:spcPct val="100000"/>
              </a:lnSpc>
              <a:spcBef>
                <a:spcPct val="20000"/>
              </a:spcBef>
              <a:spcAft>
                <a:spcPct val="0"/>
              </a:spcAft>
              <a:buClrTx/>
              <a:buSzTx/>
              <a:buFont typeface="Wingdings" pitchFamily="2" charset="2"/>
              <a:buChar char="l"/>
              <a:tabLst/>
              <a:defRPr sz="1278">
                <a:ea typeface="+mn-ea"/>
              </a:defRPr>
            </a:lvl2pPr>
            <a:lvl3pPr marL="462616" indent="-121742">
              <a:buFont typeface="Wingdings" pitchFamily="2" charset="2"/>
              <a:buChar char="Ø"/>
              <a:defRPr sz="1151" baseline="0"/>
            </a:lvl3pPr>
            <a:lvl4pPr marL="576242" indent="-113625">
              <a:defRPr sz="1023" baseline="0"/>
            </a:lvl4pPr>
            <a:lvl5pPr marL="689867" indent="-113625">
              <a:defRPr sz="894"/>
            </a:lvl5pPr>
          </a:lstStyle>
          <a:p>
            <a:pPr lvl="0"/>
            <a:r>
              <a:rPr kumimoji="0" lang="ja-JP" altLang="en-US" sz="1406" b="0" i="0" u="none" strike="noStrike" kern="0" cap="none" spc="0" normalizeH="0" baseline="0" noProof="0" dirty="0">
                <a:ln>
                  <a:noFill/>
                </a:ln>
                <a:solidFill>
                  <a:srgbClr val="000000"/>
                </a:solidFill>
                <a:effectLst/>
                <a:uLnTx/>
                <a:uFillTx/>
                <a:latin typeface="+mn-ea"/>
                <a:ea typeface="+mn-ea"/>
              </a:rPr>
              <a:t>見出し</a:t>
            </a:r>
            <a:r>
              <a:rPr kumimoji="0" lang="en-US" altLang="ja-JP" sz="1406" b="0" i="0" u="none" strike="noStrike" kern="0" cap="none" spc="0" normalizeH="0" baseline="0" noProof="0" dirty="0">
                <a:ln>
                  <a:noFill/>
                </a:ln>
                <a:solidFill>
                  <a:srgbClr val="000000"/>
                </a:solidFill>
                <a:effectLst/>
                <a:uLnTx/>
                <a:uFillTx/>
                <a:latin typeface="+mn-ea"/>
                <a:ea typeface="+mn-ea"/>
              </a:rPr>
              <a:t>〔</a:t>
            </a:r>
            <a:r>
              <a:rPr kumimoji="0" lang="ja-JP" altLang="en-US" sz="1406" b="0" i="0" u="none" strike="noStrike" kern="0" cap="none" spc="0" normalizeH="0" baseline="0" noProof="0" dirty="0">
                <a:ln>
                  <a:noFill/>
                </a:ln>
                <a:solidFill>
                  <a:srgbClr val="000000"/>
                </a:solidFill>
                <a:effectLst/>
                <a:uLnTx/>
                <a:uFillTx/>
                <a:latin typeface="+mn-ea"/>
                <a:ea typeface="+mn-ea"/>
              </a:rPr>
              <a:t>ＨＧＰゴシックＥを推奨します</a:t>
            </a:r>
            <a:r>
              <a:rPr kumimoji="0" lang="en-US" altLang="ja-JP" sz="1406" b="0" i="0" u="none" strike="noStrike" kern="0" cap="none" spc="0" normalizeH="0" baseline="0" noProof="0" dirty="0">
                <a:ln>
                  <a:noFill/>
                </a:ln>
                <a:solidFill>
                  <a:srgbClr val="000000"/>
                </a:solidFill>
                <a:effectLst/>
                <a:uLnTx/>
                <a:uFillTx/>
                <a:latin typeface="+mn-ea"/>
                <a:ea typeface="+mn-ea"/>
              </a:rPr>
              <a:t>〕</a:t>
            </a:r>
            <a:r>
              <a:rPr kumimoji="0" lang="ja-JP" altLang="en-US" sz="1406" b="0" i="0" u="none" strike="noStrike" kern="0" cap="none" spc="0" normalizeH="0" baseline="0" noProof="0" dirty="0">
                <a:ln>
                  <a:noFill/>
                </a:ln>
                <a:solidFill>
                  <a:srgbClr val="000000"/>
                </a:solidFill>
                <a:effectLst/>
                <a:uLnTx/>
                <a:uFillTx/>
                <a:latin typeface="+mn-ea"/>
                <a:ea typeface="+mn-ea"/>
              </a:rPr>
              <a:t>　　</a:t>
            </a:r>
            <a:endParaRPr kumimoji="0" lang="en-US" altLang="ja-JP" sz="1406" b="0" i="0" u="none" strike="noStrike" kern="0" cap="none" spc="0" normalizeH="0" baseline="0" noProof="0" dirty="0">
              <a:ln>
                <a:noFill/>
              </a:ln>
              <a:solidFill>
                <a:srgbClr val="000000"/>
              </a:solidFill>
              <a:effectLst/>
              <a:uLnTx/>
              <a:uFillTx/>
              <a:latin typeface="+mn-ea"/>
              <a:ea typeface="+mn-ea"/>
            </a:endParaRPr>
          </a:p>
          <a:p>
            <a:pPr marL="340876" marR="0" lvl="1" indent="-170438" algn="l" defTabSz="584358" rtl="0" eaLnBrk="1" fontAlgn="base" latinLnBrk="0" hangingPunct="1">
              <a:lnSpc>
                <a:spcPct val="100000"/>
              </a:lnSpc>
              <a:spcBef>
                <a:spcPct val="20000"/>
              </a:spcBef>
              <a:spcAft>
                <a:spcPct val="0"/>
              </a:spcAft>
              <a:buClrTx/>
              <a:buSzTx/>
              <a:buFont typeface="Wingdings" pitchFamily="2" charset="2"/>
              <a:buChar char="l"/>
              <a:tabLst/>
              <a:defRPr/>
            </a:pPr>
            <a:r>
              <a:rPr kumimoji="0" lang="ja-JP" altLang="en-US" sz="1151" b="0" i="0" u="none" strike="noStrike" kern="0" cap="none" spc="0" normalizeH="0" baseline="0" noProof="0" dirty="0">
                <a:ln>
                  <a:noFill/>
                </a:ln>
                <a:solidFill>
                  <a:srgbClr val="000000"/>
                </a:solidFill>
                <a:effectLst/>
                <a:uLnTx/>
                <a:uFillTx/>
                <a:latin typeface="+mn-ea"/>
                <a:ea typeface="+mn-ea"/>
              </a:rPr>
              <a:t>文章</a:t>
            </a:r>
            <a:r>
              <a:rPr kumimoji="0" lang="en-US" altLang="ja-JP" sz="1151" b="0" i="0" u="none" strike="noStrike" kern="0" cap="none" spc="0" normalizeH="0" baseline="0" noProof="0" dirty="0">
                <a:ln>
                  <a:noFill/>
                </a:ln>
                <a:solidFill>
                  <a:srgbClr val="000000"/>
                </a:solidFill>
                <a:effectLst/>
                <a:uLnTx/>
                <a:uFillTx/>
                <a:latin typeface="+mn-ea"/>
                <a:ea typeface="+mn-ea"/>
              </a:rPr>
              <a:t>〔</a:t>
            </a:r>
            <a:r>
              <a:rPr kumimoji="0" lang="ja-JP" altLang="en-US" sz="1151" b="0" i="0" u="none" strike="noStrike" kern="0" cap="none" spc="0" normalizeH="0" baseline="0" noProof="0" dirty="0">
                <a:ln>
                  <a:noFill/>
                </a:ln>
                <a:solidFill>
                  <a:srgbClr val="000000"/>
                </a:solidFill>
                <a:effectLst/>
                <a:uLnTx/>
                <a:uFillTx/>
                <a:latin typeface="+mn-ea"/>
                <a:ea typeface="+mn-ea"/>
              </a:rPr>
              <a:t>メッセージエリアのフォントは ＨＧＰゴシックＥを推奨します</a:t>
            </a:r>
            <a:r>
              <a:rPr kumimoji="0" lang="en-US" altLang="ja-JP" sz="1151" b="0" i="0" u="none" strike="noStrike" kern="0" cap="none" spc="0" normalizeH="0" baseline="0" noProof="0" dirty="0">
                <a:ln>
                  <a:noFill/>
                </a:ln>
                <a:solidFill>
                  <a:srgbClr val="000000"/>
                </a:solidFill>
                <a:effectLst/>
                <a:uLnTx/>
                <a:uFillTx/>
                <a:latin typeface="+mn-ea"/>
                <a:ea typeface="+mn-ea"/>
              </a:rPr>
              <a:t>〕</a:t>
            </a:r>
          </a:p>
        </p:txBody>
      </p:sp>
      <p:grpSp>
        <p:nvGrpSpPr>
          <p:cNvPr id="10" name="グループ化 9"/>
          <p:cNvGrpSpPr/>
          <p:nvPr userDrawn="1"/>
        </p:nvGrpSpPr>
        <p:grpSpPr>
          <a:xfrm>
            <a:off x="-2" y="1068568"/>
            <a:ext cx="6858003" cy="107589"/>
            <a:chOff x="-4" y="739775"/>
            <a:chExt cx="9144005" cy="74485"/>
          </a:xfrm>
          <a:solidFill>
            <a:schemeClr val="tx1"/>
          </a:solidFill>
        </p:grpSpPr>
        <p:sp>
          <p:nvSpPr>
            <p:cNvPr id="11" name="正方形/長方形 11"/>
            <p:cNvSpPr>
              <a:spLocks noChangeArrowheads="1"/>
            </p:cNvSpPr>
            <p:nvPr/>
          </p:nvSpPr>
          <p:spPr bwMode="auto">
            <a:xfrm>
              <a:off x="1" y="739775"/>
              <a:ext cx="9144000" cy="744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14" dirty="0">
                <a:latin typeface="HGPｺﾞｼｯｸE" pitchFamily="50" charset="-128"/>
              </a:endParaRPr>
            </a:p>
          </p:txBody>
        </p:sp>
        <p:grpSp>
          <p:nvGrpSpPr>
            <p:cNvPr id="12" name="グループ化 62"/>
            <p:cNvGrpSpPr/>
            <p:nvPr userDrawn="1"/>
          </p:nvGrpSpPr>
          <p:grpSpPr>
            <a:xfrm>
              <a:off x="-4" y="739775"/>
              <a:ext cx="1481336" cy="74485"/>
              <a:chOff x="312738" y="2747963"/>
              <a:chExt cx="1970087" cy="109537"/>
            </a:xfrm>
            <a:grpFill/>
          </p:grpSpPr>
          <p:sp>
            <p:nvSpPr>
              <p:cNvPr id="13" name="正方形/長方形 12"/>
              <p:cNvSpPr/>
              <p:nvPr/>
            </p:nvSpPr>
            <p:spPr bwMode="auto">
              <a:xfrm>
                <a:off x="312738" y="2747963"/>
                <a:ext cx="1970087" cy="109537"/>
              </a:xfrm>
              <a:prstGeom prst="rect">
                <a:avLst/>
              </a:prstGeom>
              <a:grpFill/>
              <a:ln w="9525">
                <a:noFill/>
                <a:miter lim="800000"/>
                <a:headEnd/>
                <a:tailEnd/>
              </a:ln>
              <a:effectLst/>
            </p:spPr>
            <p:txBody>
              <a:bodyPr wrap="none" anchor="ctr"/>
              <a:lstStyle/>
              <a:p>
                <a:pPr fontAlgn="auto">
                  <a:spcBef>
                    <a:spcPts val="0"/>
                  </a:spcBef>
                  <a:spcAft>
                    <a:spcPts val="0"/>
                  </a:spcAft>
                  <a:defRPr/>
                </a:pPr>
                <a:endParaRPr kumimoji="0" lang="ja-JP" altLang="en-US" sz="1151" kern="0" dirty="0">
                  <a:solidFill>
                    <a:sysClr val="windowText" lastClr="000000"/>
                  </a:solidFill>
                </a:endParaRPr>
              </a:p>
            </p:txBody>
          </p:sp>
          <p:sp>
            <p:nvSpPr>
              <p:cNvPr id="14" name="正方形/長方形 13"/>
              <p:cNvSpPr/>
              <p:nvPr/>
            </p:nvSpPr>
            <p:spPr bwMode="auto">
              <a:xfrm>
                <a:off x="312738" y="2747963"/>
                <a:ext cx="985837" cy="109537"/>
              </a:xfrm>
              <a:prstGeom prst="rect">
                <a:avLst/>
              </a:prstGeom>
              <a:grpFill/>
              <a:ln w="9525">
                <a:noFill/>
                <a:miter lim="800000"/>
                <a:headEnd/>
                <a:tailEnd/>
              </a:ln>
              <a:effectLst/>
            </p:spPr>
            <p:txBody>
              <a:bodyPr wrap="none" anchor="ctr"/>
              <a:lstStyle/>
              <a:p>
                <a:pPr algn="l" fontAlgn="auto">
                  <a:spcBef>
                    <a:spcPts val="0"/>
                  </a:spcBef>
                  <a:spcAft>
                    <a:spcPts val="0"/>
                  </a:spcAft>
                  <a:defRPr/>
                </a:pPr>
                <a:endParaRPr kumimoji="0" lang="ja-JP" altLang="en-US" sz="1151" kern="0" dirty="0">
                  <a:solidFill>
                    <a:sysClr val="windowText" lastClr="000000"/>
                  </a:solidFill>
                </a:endParaRPr>
              </a:p>
            </p:txBody>
          </p:sp>
        </p:grpSp>
      </p:grpSp>
    </p:spTree>
    <p:extLst>
      <p:ext uri="{BB962C8B-B14F-4D97-AF65-F5344CB8AC3E}">
        <p14:creationId xmlns:p14="http://schemas.microsoft.com/office/powerpoint/2010/main" val="1769750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4824"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278"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2"/>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023">
                <a:solidFill>
                  <a:schemeClr val="tx1"/>
                </a:solidFill>
              </a:defRPr>
            </a:lvl1pPr>
            <a:lvl2pPr marL="316517" indent="0" algn="ctr">
              <a:buNone/>
              <a:defRPr sz="1385"/>
            </a:lvl2pPr>
            <a:lvl3pPr marL="633032" indent="0" algn="ctr">
              <a:buNone/>
              <a:defRPr sz="1246"/>
            </a:lvl3pPr>
            <a:lvl4pPr marL="949547" indent="0" algn="ctr">
              <a:buNone/>
              <a:defRPr sz="1108"/>
            </a:lvl4pPr>
            <a:lvl5pPr marL="1266062" indent="0" algn="ctr">
              <a:buNone/>
              <a:defRPr sz="1108"/>
            </a:lvl5pPr>
            <a:lvl6pPr marL="1582579" indent="0" algn="ctr">
              <a:buNone/>
              <a:defRPr sz="1108"/>
            </a:lvl6pPr>
            <a:lvl7pPr marL="1899095" indent="0" algn="ctr">
              <a:buNone/>
              <a:defRPr sz="1108"/>
            </a:lvl7pPr>
            <a:lvl8pPr marL="2215610" indent="0" algn="ctr">
              <a:buNone/>
              <a:defRPr sz="1108"/>
            </a:lvl8pPr>
            <a:lvl9pPr marL="2532126" indent="0" algn="ctr">
              <a:buNone/>
              <a:defRPr sz="1108"/>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29596"/>
            <a:ext cx="3140308" cy="137602"/>
          </a:xfrm>
          <a:prstGeom prst="rect">
            <a:avLst/>
          </a:prstGeom>
        </p:spPr>
        <p:txBody>
          <a:bodyPr wrap="square" lIns="0" anchor="b" anchorCtr="0">
            <a:spAutoFit/>
          </a:bodyPr>
          <a:lstStyle>
            <a:lvl1pPr>
              <a:lnSpc>
                <a:spcPct val="100000"/>
              </a:lnSpc>
              <a:spcBef>
                <a:spcPts val="0"/>
              </a:spcBef>
              <a:spcAft>
                <a:spcPts val="0"/>
              </a:spcAft>
              <a:defRPr sz="894">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1" y="572001"/>
            <a:ext cx="3140308" cy="977600"/>
          </a:xfrm>
          <a:prstGeom prst="rect">
            <a:avLst/>
          </a:prstGeom>
        </p:spPr>
        <p:txBody>
          <a:bodyPr lIns="0">
            <a:normAutofit/>
          </a:bodyPr>
          <a:lstStyle>
            <a:lvl1pPr algn="r">
              <a:lnSpc>
                <a:spcPct val="100000"/>
              </a:lnSpc>
              <a:spcBef>
                <a:spcPts val="0"/>
              </a:spcBef>
              <a:defRPr sz="1406"/>
            </a:lvl1pPr>
            <a:lvl2pPr>
              <a:defRPr sz="1406"/>
            </a:lvl2pPr>
            <a:lvl3pPr>
              <a:defRPr sz="1406"/>
            </a:lvl3pPr>
            <a:lvl4pPr>
              <a:defRPr sz="1406"/>
            </a:lvl4pPr>
            <a:lvl5pPr>
              <a:defRPr sz="1406"/>
            </a:lvl5pPr>
          </a:lstStyle>
          <a:p>
            <a:pPr lvl="0"/>
            <a:r>
              <a:rPr kumimoji="1" lang="ja-JP" altLang="en-US" dirty="0"/>
              <a:t>クライアント社名</a:t>
            </a:r>
          </a:p>
        </p:txBody>
      </p:sp>
    </p:spTree>
    <p:extLst>
      <p:ext uri="{BB962C8B-B14F-4D97-AF65-F5344CB8AC3E}">
        <p14:creationId xmlns:p14="http://schemas.microsoft.com/office/powerpoint/2010/main" val="391096485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5848"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278"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2"/>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023">
                <a:solidFill>
                  <a:schemeClr val="tx1"/>
                </a:solidFill>
              </a:defRPr>
            </a:lvl1pPr>
            <a:lvl2pPr marL="316517" indent="0" algn="ctr">
              <a:buNone/>
              <a:defRPr sz="1385"/>
            </a:lvl2pPr>
            <a:lvl3pPr marL="633032" indent="0" algn="ctr">
              <a:buNone/>
              <a:defRPr sz="1246"/>
            </a:lvl3pPr>
            <a:lvl4pPr marL="949547" indent="0" algn="ctr">
              <a:buNone/>
              <a:defRPr sz="1108"/>
            </a:lvl4pPr>
            <a:lvl5pPr marL="1266062" indent="0" algn="ctr">
              <a:buNone/>
              <a:defRPr sz="1108"/>
            </a:lvl5pPr>
            <a:lvl6pPr marL="1582579" indent="0" algn="ctr">
              <a:buNone/>
              <a:defRPr sz="1108"/>
            </a:lvl6pPr>
            <a:lvl7pPr marL="1899095" indent="0" algn="ctr">
              <a:buNone/>
              <a:defRPr sz="1108"/>
            </a:lvl7pPr>
            <a:lvl8pPr marL="2215610" indent="0" algn="ctr">
              <a:buNone/>
              <a:defRPr sz="1108"/>
            </a:lvl8pPr>
            <a:lvl9pPr marL="2532126" indent="0" algn="ctr">
              <a:buNone/>
              <a:defRPr sz="1108"/>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29596"/>
            <a:ext cx="3140308" cy="137602"/>
          </a:xfrm>
          <a:prstGeom prst="rect">
            <a:avLst/>
          </a:prstGeom>
        </p:spPr>
        <p:txBody>
          <a:bodyPr wrap="square" lIns="0" anchor="b" anchorCtr="0">
            <a:spAutoFit/>
          </a:bodyPr>
          <a:lstStyle>
            <a:lvl1pPr>
              <a:lnSpc>
                <a:spcPct val="100000"/>
              </a:lnSpc>
              <a:spcBef>
                <a:spcPts val="0"/>
              </a:spcBef>
              <a:spcAft>
                <a:spcPts val="0"/>
              </a:spcAft>
              <a:defRPr sz="894">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269062324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6872"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481673" algn="r"/>
              </a:tabLst>
              <a:defRPr/>
            </a:lvl1pPr>
            <a:lvl2pPr>
              <a:tabLst>
                <a:tab pos="3481673" algn="r"/>
              </a:tabLst>
              <a:defRPr/>
            </a:lvl2pPr>
            <a:lvl3pPr>
              <a:tabLst>
                <a:tab pos="3481673" algn="r"/>
              </a:tabLst>
              <a:defRPr/>
            </a:lvl3pPr>
            <a:lvl4pPr>
              <a:tabLst>
                <a:tab pos="3481673" algn="r"/>
              </a:tabLst>
              <a:defRPr/>
            </a:lvl4pPr>
            <a:lvl5pPr>
              <a:tabLst>
                <a:tab pos="348167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481673" algn="r"/>
              </a:tabLst>
              <a:defRPr/>
            </a:lvl1pPr>
            <a:lvl2pPr>
              <a:tabLst>
                <a:tab pos="3481673" algn="r"/>
              </a:tabLst>
              <a:defRPr/>
            </a:lvl2pPr>
            <a:lvl3pPr>
              <a:tabLst>
                <a:tab pos="3481673" algn="r"/>
              </a:tabLst>
              <a:defRPr/>
            </a:lvl3pPr>
            <a:lvl4pPr>
              <a:tabLst>
                <a:tab pos="3481673" algn="r"/>
              </a:tabLst>
              <a:defRPr/>
            </a:lvl4pPr>
            <a:lvl5pPr>
              <a:tabLst>
                <a:tab pos="3481673"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05760769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3823525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2" y="3068002"/>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789"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850553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7896"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84498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extLst>
              <p:ext uri="{D42A27DB-BD31-4B8C-83A1-F6EECF244321}">
                <p14:modId xmlns:p14="http://schemas.microsoft.com/office/powerpoint/2010/main" val="352900569"/>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128"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689363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marR="0" indent="-110429" algn="l" defTabSz="632040" rtl="0" eaLnBrk="1" fontAlgn="auto" latinLnBrk="0" hangingPunct="1">
              <a:lnSpc>
                <a:spcPct val="106000"/>
              </a:lnSpc>
              <a:spcBef>
                <a:spcPts val="154"/>
              </a:spcBef>
              <a:spcAft>
                <a:spcPts val="0"/>
              </a:spcAft>
              <a:buClrTx/>
              <a:buSzTx/>
              <a:buFont typeface="Arial" pitchFamily="34" charset="0"/>
              <a:buChar char="•"/>
              <a:tabLst/>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57801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8920"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6"/>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marR="0" indent="-110429" algn="l" defTabSz="632040" rtl="0" eaLnBrk="1" fontAlgn="auto" latinLnBrk="0" hangingPunct="1">
              <a:lnSpc>
                <a:spcPct val="106000"/>
              </a:lnSpc>
              <a:spcBef>
                <a:spcPts val="154"/>
              </a:spcBef>
              <a:spcAft>
                <a:spcPts val="0"/>
              </a:spcAft>
              <a:buClrTx/>
              <a:buSzTx/>
              <a:buFont typeface="Arial" pitchFamily="34" charset="0"/>
              <a:buChar char="•"/>
              <a:tabLst/>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indent="-110429">
              <a:lnSpc>
                <a:spcPct val="106000"/>
              </a:lnSpc>
              <a:spcBef>
                <a:spcPts val="154"/>
              </a:spcBef>
              <a:buFont typeface="Arial" pitchFamily="34" charset="0"/>
              <a:buChar char="•"/>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00852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766" baseline="0">
                <a:latin typeface="+mn-lt"/>
                <a:ea typeface="+mn-ea"/>
                <a:cs typeface="Arial" pitchFamily="34" charset="0"/>
              </a:defRPr>
            </a:lvl1pPr>
            <a:lvl2pPr marL="110429" indent="-110429">
              <a:lnSpc>
                <a:spcPct val="106000"/>
              </a:lnSpc>
              <a:spcBef>
                <a:spcPts val="675"/>
              </a:spcBef>
              <a:buFont typeface="Wingdings" pitchFamily="2" charset="2"/>
              <a:buChar char="n"/>
              <a:defRPr sz="766" baseline="0">
                <a:latin typeface="+mn-lt"/>
                <a:ea typeface="+mn-ea"/>
                <a:cs typeface="Arial" pitchFamily="34" charset="0"/>
              </a:defRPr>
            </a:lvl2pPr>
            <a:lvl3pPr marL="220860" indent="-110429">
              <a:lnSpc>
                <a:spcPct val="106000"/>
              </a:lnSpc>
              <a:spcBef>
                <a:spcPts val="307"/>
              </a:spcBef>
              <a:buFont typeface="Wingdings" pitchFamily="2" charset="2"/>
              <a:buChar char="Ø"/>
              <a:defRPr sz="766" baseline="0">
                <a:latin typeface="+mn-lt"/>
                <a:ea typeface="+mn-ea"/>
                <a:cs typeface="Arial" pitchFamily="34" charset="0"/>
              </a:defRPr>
            </a:lvl3pPr>
            <a:lvl4pPr marL="331290" indent="-110429">
              <a:lnSpc>
                <a:spcPct val="106000"/>
              </a:lnSpc>
              <a:spcBef>
                <a:spcPts val="154"/>
              </a:spcBef>
              <a:buFont typeface="Arial" pitchFamily="34" charset="0"/>
              <a:buChar char="•"/>
              <a:defRPr sz="766"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894"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49184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コンテンツページ１">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857" y="168472"/>
            <a:ext cx="5566994" cy="853579"/>
          </a:xfrm>
          <a:prstGeom prst="rect">
            <a:avLst/>
          </a:prstGeom>
        </p:spPr>
        <p:txBody>
          <a:bodyPr wrap="square" anchor="ctr" anchorCtr="0">
            <a:noAutofit/>
          </a:bodyPr>
          <a:lstStyle>
            <a:lvl1pPr>
              <a:defRPr kumimoji="1" lang="ja-JP" altLang="en-US" sz="1534" b="0" dirty="0">
                <a:solidFill>
                  <a:srgbClr val="000000"/>
                </a:solidFill>
                <a:latin typeface="HGPｺﾞｼｯｸE 本文"/>
                <a:ea typeface="+mn-ea"/>
                <a:cs typeface="+mn-cs"/>
              </a:defRPr>
            </a:lvl1pPr>
          </a:lstStyle>
          <a:p>
            <a:r>
              <a:rPr lang="ja-JP" altLang="en-US" dirty="0">
                <a:latin typeface="+mj-ea"/>
                <a:ea typeface="+mj-ea"/>
              </a:rPr>
              <a:t>１</a:t>
            </a:r>
            <a:r>
              <a:rPr lang="en-US" altLang="ja-JP" dirty="0">
                <a:latin typeface="+mj-ea"/>
                <a:ea typeface="+mj-ea"/>
              </a:rPr>
              <a:t>-</a:t>
            </a:r>
            <a:r>
              <a:rPr lang="ja-JP" altLang="en-US" dirty="0">
                <a:latin typeface="+mj-ea"/>
                <a:ea typeface="+mj-ea"/>
              </a:rPr>
              <a:t>１ コンテンツタイトルを入力</a:t>
            </a:r>
            <a:endParaRPr lang="ja-JP" altLang="en-US" dirty="0"/>
          </a:p>
        </p:txBody>
      </p:sp>
      <p:sp>
        <p:nvSpPr>
          <p:cNvPr id="65" name="スライド番号プレースホルダ 2"/>
          <p:cNvSpPr>
            <a:spLocks noGrp="1"/>
          </p:cNvSpPr>
          <p:nvPr>
            <p:ph type="sldNum" sz="quarter" idx="4"/>
          </p:nvPr>
        </p:nvSpPr>
        <p:spPr>
          <a:xfrm>
            <a:off x="6453187" y="9454269"/>
            <a:ext cx="366713" cy="440267"/>
          </a:xfrm>
          <a:prstGeom prst="rect">
            <a:avLst/>
          </a:prstGeom>
        </p:spPr>
        <p:txBody>
          <a:bodyPr/>
          <a:lstStyle>
            <a:lvl1pPr algn="r">
              <a:defRPr sz="894">
                <a:solidFill>
                  <a:schemeClr val="tx1"/>
                </a:solidFill>
                <a:latin typeface="HGPｺﾞｼｯｸE" pitchFamily="50" charset="-128"/>
                <a:cs typeface="Arial" pitchFamily="34" charset="0"/>
              </a:defRPr>
            </a:lvl1pPr>
          </a:lstStyle>
          <a:p>
            <a:pPr>
              <a:defRPr/>
            </a:pPr>
            <a:fld id="{0EC0D1FC-6B3C-4F03-8D3B-A32312974525}" type="slidenum">
              <a:rPr lang="en-US" altLang="ja-JP" smtClean="0"/>
              <a:pPr>
                <a:defRPr/>
              </a:pPr>
              <a:t>‹#›</a:t>
            </a:fld>
            <a:endParaRPr lang="en-US" altLang="ja-JP" dirty="0"/>
          </a:p>
        </p:txBody>
      </p:sp>
      <p:sp>
        <p:nvSpPr>
          <p:cNvPr id="4" name="テキスト プレースホルダー 3"/>
          <p:cNvSpPr>
            <a:spLocks noGrp="1"/>
          </p:cNvSpPr>
          <p:nvPr>
            <p:ph type="body" sz="quarter" idx="12" hasCustomPrompt="1"/>
          </p:nvPr>
        </p:nvSpPr>
        <p:spPr>
          <a:xfrm>
            <a:off x="134635" y="1312596"/>
            <a:ext cx="6588732" cy="3744560"/>
          </a:xfrm>
          <a:prstGeom prst="rect">
            <a:avLst/>
          </a:prstGeom>
        </p:spPr>
        <p:txBody>
          <a:bodyPr/>
          <a:lstStyle>
            <a:lvl1pPr marL="0" indent="0" algn="l" rtl="0" fontAlgn="base">
              <a:spcBef>
                <a:spcPct val="0"/>
              </a:spcBef>
              <a:spcAft>
                <a:spcPct val="0"/>
              </a:spcAft>
              <a:buFontTx/>
              <a:buNone/>
              <a:defRPr kumimoji="0" lang="ja-JP" altLang="en-US" sz="1534" b="0" i="0" u="none" strike="noStrike" kern="0" cap="none" spc="0" normalizeH="0" baseline="0" noProof="0" smtClean="0">
                <a:ln>
                  <a:noFill/>
                </a:ln>
                <a:solidFill>
                  <a:srgbClr val="000000"/>
                </a:solidFill>
                <a:effectLst/>
                <a:uLnTx/>
                <a:uFillTx/>
                <a:latin typeface="+mn-ea"/>
                <a:ea typeface="+mn-ea"/>
              </a:defRPr>
            </a:lvl1pPr>
            <a:lvl2pPr marL="340876" marR="0" indent="-170438" algn="l" defTabSz="584358" rtl="0" eaLnBrk="1" fontAlgn="base" latinLnBrk="0" hangingPunct="1">
              <a:lnSpc>
                <a:spcPct val="100000"/>
              </a:lnSpc>
              <a:spcBef>
                <a:spcPct val="20000"/>
              </a:spcBef>
              <a:spcAft>
                <a:spcPct val="0"/>
              </a:spcAft>
              <a:buClrTx/>
              <a:buSzTx/>
              <a:buFont typeface="Wingdings" pitchFamily="2" charset="2"/>
              <a:buChar char="l"/>
              <a:tabLst/>
              <a:defRPr sz="1278">
                <a:ea typeface="+mn-ea"/>
              </a:defRPr>
            </a:lvl2pPr>
            <a:lvl3pPr marL="462616" indent="-121742">
              <a:buFont typeface="Wingdings" pitchFamily="2" charset="2"/>
              <a:buChar char="Ø"/>
              <a:defRPr sz="1151" baseline="0"/>
            </a:lvl3pPr>
            <a:lvl4pPr marL="576242" indent="-113625">
              <a:defRPr sz="1023" baseline="0"/>
            </a:lvl4pPr>
            <a:lvl5pPr marL="689867" indent="-113625">
              <a:defRPr sz="894"/>
            </a:lvl5pPr>
          </a:lstStyle>
          <a:p>
            <a:pPr lvl="0"/>
            <a:r>
              <a:rPr kumimoji="0" lang="ja-JP" altLang="en-US" sz="1406" b="0" i="0" u="none" strike="noStrike" kern="0" cap="none" spc="0" normalizeH="0" baseline="0" noProof="0" dirty="0">
                <a:ln>
                  <a:noFill/>
                </a:ln>
                <a:solidFill>
                  <a:srgbClr val="000000"/>
                </a:solidFill>
                <a:effectLst/>
                <a:uLnTx/>
                <a:uFillTx/>
                <a:latin typeface="+mn-ea"/>
                <a:ea typeface="+mn-ea"/>
              </a:rPr>
              <a:t>見出し</a:t>
            </a:r>
            <a:r>
              <a:rPr kumimoji="0" lang="en-US" altLang="ja-JP" sz="1406" b="0" i="0" u="none" strike="noStrike" kern="0" cap="none" spc="0" normalizeH="0" baseline="0" noProof="0" dirty="0">
                <a:ln>
                  <a:noFill/>
                </a:ln>
                <a:solidFill>
                  <a:srgbClr val="000000"/>
                </a:solidFill>
                <a:effectLst/>
                <a:uLnTx/>
                <a:uFillTx/>
                <a:latin typeface="+mn-ea"/>
                <a:ea typeface="+mn-ea"/>
              </a:rPr>
              <a:t>〔</a:t>
            </a:r>
            <a:r>
              <a:rPr kumimoji="0" lang="ja-JP" altLang="en-US" sz="1406" b="0" i="0" u="none" strike="noStrike" kern="0" cap="none" spc="0" normalizeH="0" baseline="0" noProof="0" dirty="0">
                <a:ln>
                  <a:noFill/>
                </a:ln>
                <a:solidFill>
                  <a:srgbClr val="000000"/>
                </a:solidFill>
                <a:effectLst/>
                <a:uLnTx/>
                <a:uFillTx/>
                <a:latin typeface="+mn-ea"/>
                <a:ea typeface="+mn-ea"/>
              </a:rPr>
              <a:t>ＨＧＰゴシックＥを推奨します</a:t>
            </a:r>
            <a:r>
              <a:rPr kumimoji="0" lang="en-US" altLang="ja-JP" sz="1406" b="0" i="0" u="none" strike="noStrike" kern="0" cap="none" spc="0" normalizeH="0" baseline="0" noProof="0" dirty="0">
                <a:ln>
                  <a:noFill/>
                </a:ln>
                <a:solidFill>
                  <a:srgbClr val="000000"/>
                </a:solidFill>
                <a:effectLst/>
                <a:uLnTx/>
                <a:uFillTx/>
                <a:latin typeface="+mn-ea"/>
                <a:ea typeface="+mn-ea"/>
              </a:rPr>
              <a:t>〕</a:t>
            </a:r>
            <a:r>
              <a:rPr kumimoji="0" lang="ja-JP" altLang="en-US" sz="1406" b="0" i="0" u="none" strike="noStrike" kern="0" cap="none" spc="0" normalizeH="0" baseline="0" noProof="0" dirty="0">
                <a:ln>
                  <a:noFill/>
                </a:ln>
                <a:solidFill>
                  <a:srgbClr val="000000"/>
                </a:solidFill>
                <a:effectLst/>
                <a:uLnTx/>
                <a:uFillTx/>
                <a:latin typeface="+mn-ea"/>
                <a:ea typeface="+mn-ea"/>
              </a:rPr>
              <a:t>　　</a:t>
            </a:r>
            <a:endParaRPr kumimoji="0" lang="en-US" altLang="ja-JP" sz="1406" b="0" i="0" u="none" strike="noStrike" kern="0" cap="none" spc="0" normalizeH="0" baseline="0" noProof="0" dirty="0">
              <a:ln>
                <a:noFill/>
              </a:ln>
              <a:solidFill>
                <a:srgbClr val="000000"/>
              </a:solidFill>
              <a:effectLst/>
              <a:uLnTx/>
              <a:uFillTx/>
              <a:latin typeface="+mn-ea"/>
              <a:ea typeface="+mn-ea"/>
            </a:endParaRPr>
          </a:p>
          <a:p>
            <a:pPr marL="340876" marR="0" lvl="1" indent="-170438" algn="l" defTabSz="584358" rtl="0" eaLnBrk="1" fontAlgn="base" latinLnBrk="0" hangingPunct="1">
              <a:lnSpc>
                <a:spcPct val="100000"/>
              </a:lnSpc>
              <a:spcBef>
                <a:spcPct val="20000"/>
              </a:spcBef>
              <a:spcAft>
                <a:spcPct val="0"/>
              </a:spcAft>
              <a:buClrTx/>
              <a:buSzTx/>
              <a:buFont typeface="Wingdings" pitchFamily="2" charset="2"/>
              <a:buChar char="l"/>
              <a:tabLst/>
              <a:defRPr/>
            </a:pPr>
            <a:r>
              <a:rPr kumimoji="0" lang="ja-JP" altLang="en-US" sz="1151" b="0" i="0" u="none" strike="noStrike" kern="0" cap="none" spc="0" normalizeH="0" baseline="0" noProof="0" dirty="0">
                <a:ln>
                  <a:noFill/>
                </a:ln>
                <a:solidFill>
                  <a:srgbClr val="000000"/>
                </a:solidFill>
                <a:effectLst/>
                <a:uLnTx/>
                <a:uFillTx/>
                <a:latin typeface="+mn-ea"/>
                <a:ea typeface="+mn-ea"/>
              </a:rPr>
              <a:t>文章</a:t>
            </a:r>
            <a:r>
              <a:rPr kumimoji="0" lang="en-US" altLang="ja-JP" sz="1151" b="0" i="0" u="none" strike="noStrike" kern="0" cap="none" spc="0" normalizeH="0" baseline="0" noProof="0" dirty="0">
                <a:ln>
                  <a:noFill/>
                </a:ln>
                <a:solidFill>
                  <a:srgbClr val="000000"/>
                </a:solidFill>
                <a:effectLst/>
                <a:uLnTx/>
                <a:uFillTx/>
                <a:latin typeface="+mn-ea"/>
                <a:ea typeface="+mn-ea"/>
              </a:rPr>
              <a:t>〔</a:t>
            </a:r>
            <a:r>
              <a:rPr kumimoji="0" lang="ja-JP" altLang="en-US" sz="1151" b="0" i="0" u="none" strike="noStrike" kern="0" cap="none" spc="0" normalizeH="0" baseline="0" noProof="0" dirty="0">
                <a:ln>
                  <a:noFill/>
                </a:ln>
                <a:solidFill>
                  <a:srgbClr val="000000"/>
                </a:solidFill>
                <a:effectLst/>
                <a:uLnTx/>
                <a:uFillTx/>
                <a:latin typeface="+mn-ea"/>
                <a:ea typeface="+mn-ea"/>
              </a:rPr>
              <a:t>メッセージエリアのフォントは ＨＧＰゴシックＥを推奨します</a:t>
            </a:r>
            <a:r>
              <a:rPr kumimoji="0" lang="en-US" altLang="ja-JP" sz="1151" b="0" i="0" u="none" strike="noStrike" kern="0" cap="none" spc="0" normalizeH="0" baseline="0" noProof="0" dirty="0">
                <a:ln>
                  <a:noFill/>
                </a:ln>
                <a:solidFill>
                  <a:srgbClr val="000000"/>
                </a:solidFill>
                <a:effectLst/>
                <a:uLnTx/>
                <a:uFillTx/>
                <a:latin typeface="+mn-ea"/>
                <a:ea typeface="+mn-ea"/>
              </a:rPr>
              <a:t>〕</a:t>
            </a:r>
          </a:p>
        </p:txBody>
      </p:sp>
      <p:grpSp>
        <p:nvGrpSpPr>
          <p:cNvPr id="10" name="グループ化 9"/>
          <p:cNvGrpSpPr/>
          <p:nvPr userDrawn="1"/>
        </p:nvGrpSpPr>
        <p:grpSpPr>
          <a:xfrm>
            <a:off x="-2" y="1068568"/>
            <a:ext cx="6858003" cy="107589"/>
            <a:chOff x="-4" y="739775"/>
            <a:chExt cx="9144005" cy="74485"/>
          </a:xfrm>
          <a:solidFill>
            <a:schemeClr val="tx1"/>
          </a:solidFill>
        </p:grpSpPr>
        <p:sp>
          <p:nvSpPr>
            <p:cNvPr id="11" name="正方形/長方形 11"/>
            <p:cNvSpPr>
              <a:spLocks noChangeArrowheads="1"/>
            </p:cNvSpPr>
            <p:nvPr/>
          </p:nvSpPr>
          <p:spPr bwMode="auto">
            <a:xfrm>
              <a:off x="1" y="739775"/>
              <a:ext cx="9144000" cy="744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14" dirty="0">
                <a:latin typeface="HGPｺﾞｼｯｸE" pitchFamily="50" charset="-128"/>
              </a:endParaRPr>
            </a:p>
          </p:txBody>
        </p:sp>
        <p:grpSp>
          <p:nvGrpSpPr>
            <p:cNvPr id="12" name="グループ化 62"/>
            <p:cNvGrpSpPr/>
            <p:nvPr userDrawn="1"/>
          </p:nvGrpSpPr>
          <p:grpSpPr>
            <a:xfrm>
              <a:off x="-4" y="739775"/>
              <a:ext cx="1481336" cy="74485"/>
              <a:chOff x="312738" y="2747963"/>
              <a:chExt cx="1970087" cy="109537"/>
            </a:xfrm>
            <a:grpFill/>
          </p:grpSpPr>
          <p:sp>
            <p:nvSpPr>
              <p:cNvPr id="13" name="正方形/長方形 12"/>
              <p:cNvSpPr/>
              <p:nvPr/>
            </p:nvSpPr>
            <p:spPr bwMode="auto">
              <a:xfrm>
                <a:off x="312738" y="2747963"/>
                <a:ext cx="1970087" cy="109537"/>
              </a:xfrm>
              <a:prstGeom prst="rect">
                <a:avLst/>
              </a:prstGeom>
              <a:grpFill/>
              <a:ln w="9525">
                <a:noFill/>
                <a:miter lim="800000"/>
                <a:headEnd/>
                <a:tailEnd/>
              </a:ln>
              <a:effectLst/>
            </p:spPr>
            <p:txBody>
              <a:bodyPr wrap="none" anchor="ctr"/>
              <a:lstStyle/>
              <a:p>
                <a:pPr fontAlgn="auto">
                  <a:spcBef>
                    <a:spcPts val="0"/>
                  </a:spcBef>
                  <a:spcAft>
                    <a:spcPts val="0"/>
                  </a:spcAft>
                  <a:defRPr/>
                </a:pPr>
                <a:endParaRPr kumimoji="0" lang="ja-JP" altLang="en-US" sz="1151" kern="0" dirty="0">
                  <a:solidFill>
                    <a:sysClr val="windowText" lastClr="000000"/>
                  </a:solidFill>
                </a:endParaRPr>
              </a:p>
            </p:txBody>
          </p:sp>
          <p:sp>
            <p:nvSpPr>
              <p:cNvPr id="14" name="正方形/長方形 13"/>
              <p:cNvSpPr/>
              <p:nvPr/>
            </p:nvSpPr>
            <p:spPr bwMode="auto">
              <a:xfrm>
                <a:off x="312738" y="2747963"/>
                <a:ext cx="985837" cy="109537"/>
              </a:xfrm>
              <a:prstGeom prst="rect">
                <a:avLst/>
              </a:prstGeom>
              <a:grpFill/>
              <a:ln w="9525">
                <a:noFill/>
                <a:miter lim="800000"/>
                <a:headEnd/>
                <a:tailEnd/>
              </a:ln>
              <a:effectLst/>
            </p:spPr>
            <p:txBody>
              <a:bodyPr wrap="none" anchor="ctr"/>
              <a:lstStyle/>
              <a:p>
                <a:pPr algn="l" fontAlgn="auto">
                  <a:spcBef>
                    <a:spcPts val="0"/>
                  </a:spcBef>
                  <a:spcAft>
                    <a:spcPts val="0"/>
                  </a:spcAft>
                  <a:defRPr/>
                </a:pPr>
                <a:endParaRPr kumimoji="0" lang="ja-JP" altLang="en-US" sz="1151" kern="0" dirty="0">
                  <a:solidFill>
                    <a:sysClr val="windowText" lastClr="000000"/>
                  </a:solidFill>
                </a:endParaRPr>
              </a:p>
            </p:txBody>
          </p:sp>
        </p:grpSp>
      </p:grpSp>
    </p:spTree>
    <p:extLst>
      <p:ext uri="{BB962C8B-B14F-4D97-AF65-F5344CB8AC3E}">
        <p14:creationId xmlns:p14="http://schemas.microsoft.com/office/powerpoint/2010/main" val="102188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0968"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0" y="572000"/>
            <a:ext cx="3140308" cy="977600"/>
          </a:xfrm>
          <a:prstGeom prst="rect">
            <a:avLst/>
          </a:prstGeom>
        </p:spPr>
        <p:txBody>
          <a:bodyPr lIns="0">
            <a:normAutofit/>
          </a:bodyPr>
          <a:lstStyle>
            <a:lvl1pPr algn="r">
              <a:lnSpc>
                <a:spcPct val="100000"/>
              </a:lnSpc>
              <a:spcBef>
                <a:spcPts val="0"/>
              </a:spcBef>
              <a:defRPr sz="1523"/>
            </a:lvl1pPr>
            <a:lvl2pPr>
              <a:defRPr sz="1523"/>
            </a:lvl2pPr>
            <a:lvl3pPr>
              <a:defRPr sz="1523"/>
            </a:lvl3pPr>
            <a:lvl4pPr>
              <a:defRPr sz="1523"/>
            </a:lvl4pPr>
            <a:lvl5pPr>
              <a:defRPr sz="1523"/>
            </a:lvl5pPr>
          </a:lstStyle>
          <a:p>
            <a:pPr lvl="0"/>
            <a:r>
              <a:rPr kumimoji="1" lang="ja-JP" altLang="en-US" dirty="0"/>
              <a:t>クライアント社名</a:t>
            </a:r>
          </a:p>
        </p:txBody>
      </p:sp>
    </p:spTree>
    <p:extLst>
      <p:ext uri="{BB962C8B-B14F-4D97-AF65-F5344CB8AC3E}">
        <p14:creationId xmlns:p14="http://schemas.microsoft.com/office/powerpoint/2010/main" val="7829800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1992"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79716462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3016"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50530389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1123664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1" y="3068001"/>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938"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27374158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4040"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5067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50688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36168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5064"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584473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777236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0932E-6B10-4FAD-887E-3B53A2D52BD6}" type="datetime1">
              <a:rPr kumimoji="1" lang="ja-JP" altLang="en-US" smtClean="0"/>
              <a:t>2024/9/17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79A42F-32C2-4996-B0DA-A55F6E55B7A9}" type="slidenum">
              <a:rPr kumimoji="1" lang="ja-JP" altLang="en-US" smtClean="0"/>
              <a:t>‹#›</a:t>
            </a:fld>
            <a:endParaRPr kumimoji="1" lang="ja-JP" altLang="en-US"/>
          </a:p>
        </p:txBody>
      </p:sp>
    </p:spTree>
    <p:extLst>
      <p:ext uri="{BB962C8B-B14F-4D97-AF65-F5344CB8AC3E}">
        <p14:creationId xmlns:p14="http://schemas.microsoft.com/office/powerpoint/2010/main" val="3977745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7112"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0" y="572000"/>
            <a:ext cx="3140308" cy="977600"/>
          </a:xfrm>
          <a:prstGeom prst="rect">
            <a:avLst/>
          </a:prstGeom>
        </p:spPr>
        <p:txBody>
          <a:bodyPr lIns="0">
            <a:normAutofit/>
          </a:bodyPr>
          <a:lstStyle>
            <a:lvl1pPr algn="r">
              <a:lnSpc>
                <a:spcPct val="100000"/>
              </a:lnSpc>
              <a:spcBef>
                <a:spcPts val="0"/>
              </a:spcBef>
              <a:defRPr sz="1523"/>
            </a:lvl1pPr>
            <a:lvl2pPr>
              <a:defRPr sz="1523"/>
            </a:lvl2pPr>
            <a:lvl3pPr>
              <a:defRPr sz="1523"/>
            </a:lvl3pPr>
            <a:lvl4pPr>
              <a:defRPr sz="1523"/>
            </a:lvl4pPr>
            <a:lvl5pPr>
              <a:defRPr sz="1523"/>
            </a:lvl5pPr>
          </a:lstStyle>
          <a:p>
            <a:pPr lvl="0"/>
            <a:r>
              <a:rPr kumimoji="1" lang="ja-JP" altLang="en-US" dirty="0"/>
              <a:t>クライアント社名</a:t>
            </a:r>
          </a:p>
        </p:txBody>
      </p:sp>
    </p:spTree>
    <p:extLst>
      <p:ext uri="{BB962C8B-B14F-4D97-AF65-F5344CB8AC3E}">
        <p14:creationId xmlns:p14="http://schemas.microsoft.com/office/powerpoint/2010/main" val="266892197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8136"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24279957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9160"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5822081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2001931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1" y="3068001"/>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938"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35755035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0184"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476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ext uri="{D42A27DB-BD31-4B8C-83A1-F6EECF244321}">
                <p14:modId xmlns:p14="http://schemas.microsoft.com/office/powerpoint/2010/main" val="481111393"/>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6152"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784938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8312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1208"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935249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315471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EA66D8-D049-4005-8DA6-EBB80C5C251C}" type="datetime1">
              <a:rPr lang="ja-JP" altLang="en-US" smtClean="0">
                <a:solidFill>
                  <a:prstClr val="black">
                    <a:tint val="75000"/>
                  </a:prstClr>
                </a:solidFill>
              </a:rPr>
              <a:t>2024/9/17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E2563D-2777-4235-9ABA-305ABAA1ECF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76122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2024/9/17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13035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3256"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3429000" y="572000"/>
            <a:ext cx="3140308" cy="977600"/>
          </a:xfrm>
          <a:prstGeom prst="rect">
            <a:avLst/>
          </a:prstGeom>
        </p:spPr>
        <p:txBody>
          <a:bodyPr lIns="0">
            <a:normAutofit/>
          </a:bodyPr>
          <a:lstStyle>
            <a:lvl1pPr algn="r">
              <a:lnSpc>
                <a:spcPct val="100000"/>
              </a:lnSpc>
              <a:spcBef>
                <a:spcPts val="0"/>
              </a:spcBef>
              <a:defRPr sz="1523"/>
            </a:lvl1pPr>
            <a:lvl2pPr>
              <a:defRPr sz="1523"/>
            </a:lvl2pPr>
            <a:lvl3pPr>
              <a:defRPr sz="1523"/>
            </a:lvl3pPr>
            <a:lvl4pPr>
              <a:defRPr sz="1523"/>
            </a:lvl4pPr>
            <a:lvl5pPr>
              <a:defRPr sz="1523"/>
            </a:lvl5pPr>
          </a:lstStyle>
          <a:p>
            <a:pPr lvl="0"/>
            <a:r>
              <a:rPr kumimoji="1" lang="ja-JP" altLang="en-US" dirty="0"/>
              <a:t>クライアント社名</a:t>
            </a:r>
          </a:p>
        </p:txBody>
      </p:sp>
    </p:spTree>
    <p:extLst>
      <p:ext uri="{BB962C8B-B14F-4D97-AF65-F5344CB8AC3E}">
        <p14:creationId xmlns:p14="http://schemas.microsoft.com/office/powerpoint/2010/main" val="136568763"/>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4280" name="think-cell スライド" r:id="rId4" imgW="444" imgH="443" progId="TCLayout.ActiveDocument.1">
                  <p:embed/>
                </p:oleObj>
              </mc:Choice>
              <mc:Fallback>
                <p:oleObj name="think-cell スライド" r:id="rId4" imgW="444" imgH="443"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1746693" y="1443000"/>
            <a:ext cx="3364615" cy="7020000"/>
          </a:xfrm>
          <a:prstGeom prst="rect">
            <a:avLst/>
          </a:prstGeom>
        </p:spPr>
        <p:txBody>
          <a:bodyPr/>
          <a:lstStyle>
            <a:lvl1pPr>
              <a:defRPr/>
            </a:lvl1pPr>
          </a:lstStyle>
          <a:p>
            <a:r>
              <a:rPr lang="ja-JP" altLang="en-US" dirty="0"/>
              <a:t>図を追加</a:t>
            </a:r>
            <a:endParaRPr lang="en-GB" dirty="0"/>
          </a:p>
        </p:txBody>
      </p:sp>
      <p:sp>
        <p:nvSpPr>
          <p:cNvPr id="2" name="Title 1"/>
          <p:cNvSpPr>
            <a:spLocks noGrp="1"/>
          </p:cNvSpPr>
          <p:nvPr>
            <p:ph type="ctrTitle" hasCustomPrompt="1"/>
          </p:nvPr>
        </p:nvSpPr>
        <p:spPr bwMode="gray">
          <a:xfrm>
            <a:off x="289108" y="7280001"/>
            <a:ext cx="3140308" cy="889132"/>
          </a:xfrm>
        </p:spPr>
        <p:txBody>
          <a:bodyPr anchor="b" anchorCtr="0">
            <a:noAutofit/>
          </a:bodyPr>
          <a:lstStyle>
            <a:lvl1pPr algn="l">
              <a:lnSpc>
                <a:spcPct val="100000"/>
              </a:lnSpc>
              <a:spcBef>
                <a:spcPts val="0"/>
              </a:spcBef>
              <a:spcAft>
                <a:spcPts val="0"/>
              </a:spcAft>
              <a:defRPr sz="1385" b="1" baseline="0">
                <a:solidFill>
                  <a:schemeClr val="tx1"/>
                </a:solidFill>
                <a:latin typeface="+mj-lt"/>
                <a:ea typeface="+mj-ea"/>
                <a:cs typeface="Arial" panose="020B060402020202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289108" y="8164001"/>
            <a:ext cx="3140308" cy="711307"/>
          </a:xfrm>
          <a:prstGeom prst="rect">
            <a:avLst/>
          </a:prstGeom>
        </p:spPr>
        <p:txBody>
          <a:bodyPr lIns="0" tIns="0" rIns="0" bIns="0" anchor="t" anchorCtr="0">
            <a:noAutofit/>
          </a:bodyPr>
          <a:lstStyle>
            <a:lvl1pPr marL="0" indent="0" algn="l">
              <a:lnSpc>
                <a:spcPct val="100000"/>
              </a:lnSpc>
              <a:spcBef>
                <a:spcPts val="0"/>
              </a:spcBef>
              <a:spcAft>
                <a:spcPts val="0"/>
              </a:spcAft>
              <a:buNone/>
              <a:defRPr sz="1108">
                <a:solidFill>
                  <a:schemeClr val="tx1"/>
                </a:solidFill>
              </a:defRPr>
            </a:lvl1pPr>
            <a:lvl2pPr marL="342884" indent="0" algn="ctr">
              <a:buNone/>
              <a:defRPr sz="1500"/>
            </a:lvl2pPr>
            <a:lvl3pPr marL="685767" indent="0" algn="ctr">
              <a:buNone/>
              <a:defRPr sz="1350"/>
            </a:lvl3pPr>
            <a:lvl4pPr marL="1028651" indent="0" algn="ctr">
              <a:buNone/>
              <a:defRPr sz="1200"/>
            </a:lvl4pPr>
            <a:lvl5pPr marL="1371534" indent="0" algn="ctr">
              <a:buNone/>
              <a:defRPr sz="1200"/>
            </a:lvl5pPr>
            <a:lvl6pPr marL="1714419" indent="0" algn="ctr">
              <a:buNone/>
              <a:defRPr sz="1200"/>
            </a:lvl6pPr>
            <a:lvl7pPr marL="2057302" indent="0" algn="ctr">
              <a:buNone/>
              <a:defRPr sz="1200"/>
            </a:lvl7pPr>
            <a:lvl8pPr marL="2400185" indent="0" algn="ctr">
              <a:buNone/>
              <a:defRPr sz="1200"/>
            </a:lvl8pPr>
            <a:lvl9pPr marL="2743069" indent="0" algn="ctr">
              <a:buNone/>
              <a:defRPr sz="1200"/>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289107" y="9418054"/>
            <a:ext cx="3140308" cy="149143"/>
          </a:xfrm>
          <a:prstGeom prst="rect">
            <a:avLst/>
          </a:prstGeom>
        </p:spPr>
        <p:txBody>
          <a:bodyPr wrap="square" lIns="0" anchor="b" anchorCtr="0">
            <a:spAutoFit/>
          </a:bodyPr>
          <a:lstStyle>
            <a:lvl1pPr>
              <a:lnSpc>
                <a:spcPct val="100000"/>
              </a:lnSpc>
              <a:spcBef>
                <a:spcPts val="0"/>
              </a:spcBef>
              <a:spcAft>
                <a:spcPts val="0"/>
              </a:spcAft>
              <a:defRPr sz="969">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744369082"/>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5304" name="think-cell スライド" r:id="rId4" imgW="366" imgH="369" progId="TCLayout.ActiveDocument.1">
                  <p:embed/>
                </p:oleObj>
              </mc:Choice>
              <mc:Fallback>
                <p:oleObj name="think-cell スライド" r:id="rId4" imgW="366" imgH="369"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13" name="Content Placeholder 3"/>
          <p:cNvSpPr>
            <a:spLocks noGrp="1"/>
          </p:cNvSpPr>
          <p:nvPr>
            <p:ph sz="quarter" idx="10"/>
          </p:nvPr>
        </p:nvSpPr>
        <p:spPr bwMode="gray">
          <a:xfrm>
            <a:off x="288692"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3553616" y="2132000"/>
            <a:ext cx="3015692" cy="6968000"/>
          </a:xfrm>
          <a:prstGeom prst="rect">
            <a:avLst/>
          </a:prstGeom>
        </p:spPr>
        <p:txBody>
          <a:bodyPr/>
          <a:lstStyle>
            <a:lvl1pPr>
              <a:tabLst>
                <a:tab pos="3771720" algn="r"/>
              </a:tabLst>
              <a:defRPr/>
            </a:lvl1pPr>
            <a:lvl2pPr>
              <a:tabLst>
                <a:tab pos="3771720" algn="r"/>
              </a:tabLst>
              <a:defRPr/>
            </a:lvl2pPr>
            <a:lvl3pPr>
              <a:tabLst>
                <a:tab pos="3771720" algn="r"/>
              </a:tabLst>
              <a:defRPr/>
            </a:lvl3pPr>
            <a:lvl4pPr>
              <a:tabLst>
                <a:tab pos="3771720" algn="r"/>
              </a:tabLst>
              <a:defRPr/>
            </a:lvl4pPr>
            <a:lvl5pPr>
              <a:tabLst>
                <a:tab pos="3771720"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92941736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r>
              <a:rPr lang="en-GB" altLang="en-GB" dirty="0"/>
              <a:t>Proposal Template</a:t>
            </a:r>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316769" y="3420248"/>
            <a:ext cx="4224462" cy="35932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36684356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670431" y="3068001"/>
            <a:ext cx="3583934" cy="964035"/>
          </a:xfrm>
          <a:prstGeom prst="rect">
            <a:avLst/>
          </a:prstGeom>
          <a:noFill/>
        </p:spPr>
        <p:txBody>
          <a:bodyPr wrap="none" lIns="72000" rIns="73152" anchor="ctr" anchorCtr="0">
            <a:noAutofit/>
          </a:bodyPr>
          <a:lstStyle>
            <a:lvl1pPr marL="0" indent="0" algn="l">
              <a:lnSpc>
                <a:spcPct val="100000"/>
              </a:lnSpc>
              <a:spcBef>
                <a:spcPts val="0"/>
              </a:spcBef>
              <a:buNone/>
              <a:defRPr sz="1938" b="1" baseline="0">
                <a:solidFill>
                  <a:schemeClr val="tx1"/>
                </a:solidFill>
                <a:latin typeface="+mj-lt"/>
                <a:ea typeface="+mj-ea"/>
                <a:cs typeface="Arial"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r>
              <a:rPr lang="en-GB" altLang="en-GB" dirty="0"/>
              <a:t>Proposal Template</a:t>
            </a:r>
          </a:p>
        </p:txBody>
      </p:sp>
    </p:spTree>
    <p:extLst>
      <p:ext uri="{BB962C8B-B14F-4D97-AF65-F5344CB8AC3E}">
        <p14:creationId xmlns:p14="http://schemas.microsoft.com/office/powerpoint/2010/main" val="168750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838266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6328" name="think-cell スライド" r:id="rId4" imgW="360" imgH="360" progId="TCLayout.ActiveDocument.1">
                  <p:embed/>
                </p:oleObj>
              </mc:Choice>
              <mc:Fallback>
                <p:oleObj name="think-cell スライド" r:id="rId4" imgW="360" imgH="360" progId="TCLayout.ActiveDocument.1">
                  <p:embed/>
                  <p:pic>
                    <p:nvPicPr>
                      <p:cNvPr id="2" name="オブジェクト 1"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r>
              <a:rPr lang="en-GB" altLang="en-GB" dirty="0"/>
              <a:t>Proposal Template</a:t>
            </a:r>
          </a:p>
        </p:txBody>
      </p:sp>
      <p:sp>
        <p:nvSpPr>
          <p:cNvPr id="4" name="スライド番号プレースホルダ 3"/>
          <p:cNvSpPr>
            <a:spLocks noGrp="1"/>
          </p:cNvSpPr>
          <p:nvPr>
            <p:ph type="sldNum" sz="quarter" idx="11"/>
          </p:nvPr>
        </p:nvSpPr>
        <p:spPr bwMode="gray">
          <a:xfrm>
            <a:off x="288693" y="9516000"/>
            <a:ext cx="124615" cy="2444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81973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スライド番号プレースホルダ 5"/>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2"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4546216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7352" name="think-cell スライド" r:id="rId4" imgW="360" imgH="360" progId="TCLayout.ActiveDocument.1">
                  <p:embed/>
                </p:oleObj>
              </mc:Choice>
              <mc:Fallback>
                <p:oleObj name="think-cell スライド" r:id="rId4" imgW="360" imgH="360" progId="TCLayout.ActiveDocument.1">
                  <p:embed/>
                  <p:pic>
                    <p:nvPicPr>
                      <p:cNvPr id="4" name="オブジェクト 3" hidden="1"/>
                      <p:cNvPicPr/>
                      <p:nvPr/>
                    </p:nvPicPr>
                    <p:blipFill>
                      <a:blip r:embed="rId5"/>
                      <a:stretch>
                        <a:fillRect/>
                      </a:stretch>
                    </p:blipFill>
                    <p:spPr>
                      <a:xfrm>
                        <a:off x="1100" y="2295"/>
                        <a:ext cx="1099" cy="2292"/>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2886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marR="0" indent="-119629" algn="l" defTabSz="684694" rtl="0" eaLnBrk="1" fontAlgn="auto" latinLnBrk="0" hangingPunct="1">
              <a:lnSpc>
                <a:spcPct val="106000"/>
              </a:lnSpc>
              <a:spcBef>
                <a:spcPts val="166"/>
              </a:spcBef>
              <a:spcAft>
                <a:spcPts val="0"/>
              </a:spcAft>
              <a:buClrTx/>
              <a:buSzTx/>
              <a:buFont typeface="Arial" pitchFamily="34" charset="0"/>
              <a:buChar char="•"/>
              <a:tabLst/>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コンテンツ プレースホルダ 2"/>
          <p:cNvSpPr>
            <a:spLocks noGrp="1"/>
          </p:cNvSpPr>
          <p:nvPr>
            <p:ph idx="12"/>
          </p:nvPr>
        </p:nvSpPr>
        <p:spPr bwMode="gray">
          <a:xfrm>
            <a:off x="3553192" y="2132000"/>
            <a:ext cx="3015692" cy="6968000"/>
          </a:xfrm>
          <a:prstGeom prst="rect">
            <a:avLst/>
          </a:prstGeom>
        </p:spPr>
        <p:txBody>
          <a:bodyPr/>
          <a:lstStyle>
            <a:lvl1pPr>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0" name="スライド番号プレースホルダ 9"/>
          <p:cNvSpPr>
            <a:spLocks noGrp="1"/>
          </p:cNvSpPr>
          <p:nvPr>
            <p:ph type="sldNum" sz="quarter" idx="13"/>
          </p:nvPr>
        </p:nvSpPr>
        <p:spPr bwMode="gray">
          <a:xfrm>
            <a:off x="288693" y="9516000"/>
            <a:ext cx="124615" cy="2444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r>
              <a:rPr lang="en-GB" altLang="en-GB" dirty="0"/>
              <a:t>Proposal Template</a:t>
            </a:r>
          </a:p>
        </p:txBody>
      </p:sp>
      <p:sp>
        <p:nvSpPr>
          <p:cNvPr id="3"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35531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50505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288693" y="2132000"/>
            <a:ext cx="6280615" cy="6968000"/>
          </a:xfrm>
          <a:prstGeom prst="rect">
            <a:avLst/>
          </a:prstGeom>
        </p:spPr>
        <p:txBody>
          <a:bodyPr/>
          <a:lstStyle>
            <a:lvl1pPr>
              <a:buFont typeface="Arial" pitchFamily="34" charset="0"/>
              <a:buNone/>
              <a:defRPr sz="831" baseline="0">
                <a:latin typeface="+mn-lt"/>
                <a:ea typeface="+mn-ea"/>
                <a:cs typeface="Arial" pitchFamily="34" charset="0"/>
              </a:defRPr>
            </a:lvl1pPr>
            <a:lvl2pPr marL="119629" indent="-119629">
              <a:lnSpc>
                <a:spcPct val="106000"/>
              </a:lnSpc>
              <a:spcBef>
                <a:spcPts val="731"/>
              </a:spcBef>
              <a:buFont typeface="Wingdings" pitchFamily="2" charset="2"/>
              <a:buChar char="n"/>
              <a:defRPr sz="831" baseline="0">
                <a:latin typeface="+mn-lt"/>
                <a:ea typeface="+mn-ea"/>
                <a:cs typeface="Arial" pitchFamily="34" charset="0"/>
              </a:defRPr>
            </a:lvl2pPr>
            <a:lvl3pPr marL="239259" indent="-119629">
              <a:lnSpc>
                <a:spcPct val="106000"/>
              </a:lnSpc>
              <a:spcBef>
                <a:spcPts val="332"/>
              </a:spcBef>
              <a:buFont typeface="Wingdings" pitchFamily="2" charset="2"/>
              <a:buChar char="Ø"/>
              <a:defRPr sz="831" baseline="0">
                <a:latin typeface="+mn-lt"/>
                <a:ea typeface="+mn-ea"/>
                <a:cs typeface="Arial" pitchFamily="34" charset="0"/>
              </a:defRPr>
            </a:lvl3pPr>
            <a:lvl4pPr marL="358888" indent="-119629">
              <a:lnSpc>
                <a:spcPct val="106000"/>
              </a:lnSpc>
              <a:spcBef>
                <a:spcPts val="166"/>
              </a:spcBef>
              <a:buFont typeface="Arial" pitchFamily="34" charset="0"/>
              <a:buChar char="•"/>
              <a:defRPr sz="831" baseline="0">
                <a:latin typeface="+mn-lt"/>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a:xfrm>
            <a:off x="288693" y="9516000"/>
            <a:ext cx="124615" cy="2444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r>
              <a:rPr lang="en-GB" altLang="en-GB" dirty="0"/>
              <a:t>Proposal Template</a:t>
            </a:r>
          </a:p>
        </p:txBody>
      </p:sp>
      <p:sp>
        <p:nvSpPr>
          <p:cNvPr id="8" name="テキスト プレースホルダー 2"/>
          <p:cNvSpPr>
            <a:spLocks noGrp="1"/>
          </p:cNvSpPr>
          <p:nvPr>
            <p:ph type="body" sz="quarter" idx="15" hasCustomPrompt="1"/>
          </p:nvPr>
        </p:nvSpPr>
        <p:spPr bwMode="gray">
          <a:xfrm>
            <a:off x="288692" y="1467556"/>
            <a:ext cx="3015692" cy="624000"/>
          </a:xfrm>
          <a:prstGeom prst="rect">
            <a:avLst/>
          </a:prstGeom>
        </p:spPr>
        <p:txBody>
          <a:bodyPr wrap="none" anchor="ctr">
            <a:noAutofit/>
          </a:bodyPr>
          <a:lstStyle>
            <a:lvl1pPr>
              <a:lnSpc>
                <a:spcPct val="100000"/>
              </a:lnSpc>
              <a:spcBef>
                <a:spcPts val="0"/>
              </a:spcBef>
              <a:defRPr sz="969"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288693" y="197600"/>
            <a:ext cx="6280615" cy="9412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8775196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EA66D8-D049-4005-8DA6-EBB80C5C251C}" type="datetime1">
              <a:rPr lang="ja-JP" altLang="en-US" smtClean="0">
                <a:solidFill>
                  <a:prstClr val="black">
                    <a:tint val="75000"/>
                  </a:prstClr>
                </a:solidFill>
              </a:rPr>
              <a:t>2024/9/17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E2563D-2777-4235-9ABA-305ABAA1ECF4}"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50655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2024/9/17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47182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vmlDrawing" Target="../drawings/vmlDrawing51.v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0.xml"/><Relationship Id="rId2" Type="http://schemas.openxmlformats.org/officeDocument/2006/relationships/slideLayout" Target="../slideLayouts/slideLayout86.xml"/><Relationship Id="rId16" Type="http://schemas.openxmlformats.org/officeDocument/2006/relationships/image" Target="../media/image1.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oleObject" Target="../embeddings/oleObject51.bin"/><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ags" Target="../tags/tag5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12.xml"/><Relationship Id="rId7" Type="http://schemas.openxmlformats.org/officeDocument/2006/relationships/tags" Target="../tags/tag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7.vml"/><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9.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vmlDrawing" Target="../drawings/vmlDrawing8.v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8.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oleObject" Target="../embeddings/oleObject14.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vmlDrawing" Target="../drawings/vmlDrawing14.v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vmlDrawing" Target="../drawings/vmlDrawing20.v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oleObject" Target="../embeddings/oleObject20.bin"/><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ags" Target="../tags/tag2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vmlDrawing" Target="../drawings/vmlDrawing27.v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6.xml"/><Relationship Id="rId5" Type="http://schemas.openxmlformats.org/officeDocument/2006/relationships/slideLayout" Target="../slideLayouts/slideLayout48.xml"/><Relationship Id="rId15" Type="http://schemas.openxmlformats.org/officeDocument/2006/relationships/image" Target="../media/image1.emf"/><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oleObject" Target="../embeddings/oleObject27.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3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vmlDrawing" Target="../drawings/vmlDrawing33.v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7.xml"/><Relationship Id="rId5" Type="http://schemas.openxmlformats.org/officeDocument/2006/relationships/slideLayout" Target="../slideLayouts/slideLayout58.xml"/><Relationship Id="rId15" Type="http://schemas.openxmlformats.org/officeDocument/2006/relationships/image" Target="../media/image1.emf"/><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oleObject" Target="../embeddings/oleObject33.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ags" Target="../tags/tag4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vmlDrawing" Target="../drawings/vmlDrawing39.v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8.xml"/><Relationship Id="rId5" Type="http://schemas.openxmlformats.org/officeDocument/2006/relationships/slideLayout" Target="../slideLayouts/slideLayout68.xml"/><Relationship Id="rId15" Type="http://schemas.openxmlformats.org/officeDocument/2006/relationships/image" Target="../media/image1.emf"/><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oleObject" Target="../embeddings/oleObject39.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vmlDrawing" Target="../drawings/vmlDrawing45.v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6" Type="http://schemas.openxmlformats.org/officeDocument/2006/relationships/image" Target="../media/image1.emf"/><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oleObject" Target="../embeddings/oleObject45.bin"/><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ags" Target="../tags/tag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extLst>
              <p:ext uri="{D42A27DB-BD31-4B8C-83A1-F6EECF244321}">
                <p14:modId xmlns:p14="http://schemas.microsoft.com/office/powerpoint/2010/main" val="3448182435"/>
              </p:ext>
            </p:ext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032" name="think-cell スライド" r:id="rId13" imgW="444" imgH="443" progId="TCLayout.ActiveDocument.1">
                  <p:embed/>
                </p:oleObj>
              </mc:Choice>
              <mc:Fallback>
                <p:oleObj name="think-cell スライド" r:id="rId13" imgW="444" imgH="443" progId="TCLayout.ActiveDocument.1">
                  <p:embed/>
                  <p:pic>
                    <p:nvPicPr>
                      <p:cNvPr id="4" name="オブジェクト 3" hidden="1"/>
                      <p:cNvPicPr/>
                      <p:nvPr/>
                    </p:nvPicPr>
                    <p:blipFill>
                      <a:blip r:embed="rId14"/>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977651121"/>
      </p:ext>
    </p:extLst>
  </p:cSld>
  <p:clrMap bg1="lt1" tx1="dk1" bg2="lt2" tx2="dk2" accent1="accent1" accent2="accent2" accent3="accent3" accent4="accent4" accent5="accent5" accent6="accent6" hlink="hlink" folHlink="folHlink"/>
  <p:sldLayoutIdLst>
    <p:sldLayoutId id="2147483935" r:id="rId1"/>
    <p:sldLayoutId id="2147483944" r:id="rId2"/>
    <p:sldLayoutId id="2147483911" r:id="rId3"/>
    <p:sldLayoutId id="2147483912" r:id="rId4"/>
    <p:sldLayoutId id="2147483934" r:id="rId5"/>
    <p:sldLayoutId id="2147483936" r:id="rId6"/>
    <p:sldLayoutId id="2147483937" r:id="rId7"/>
    <p:sldLayoutId id="2147483938" r:id="rId8"/>
    <p:sldLayoutId id="2147483939" r:id="rId9"/>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4"/>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52232" name="think-cell スライド" r:id="rId15" imgW="444" imgH="443" progId="TCLayout.ActiveDocument.1">
                  <p:embed/>
                </p:oleObj>
              </mc:Choice>
              <mc:Fallback>
                <p:oleObj name="think-cell スライド" r:id="rId15" imgW="444" imgH="443" progId="TCLayout.ActiveDocument.1">
                  <p:embed/>
                  <p:pic>
                    <p:nvPicPr>
                      <p:cNvPr id="4" name="オブジェクト 3" hidden="1"/>
                      <p:cNvPicPr/>
                      <p:nvPr/>
                    </p:nvPicPr>
                    <p:blipFill>
                      <a:blip r:embed="rId16"/>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645029659"/>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4" r:id="rId10"/>
    <p:sldLayoutId id="2147484145" r:id="rId11"/>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7"/>
            </p:custDataLst>
            <p:extLst>
              <p:ext uri="{D42A27DB-BD31-4B8C-83A1-F6EECF244321}">
                <p14:modId xmlns:p14="http://schemas.microsoft.com/office/powerpoint/2010/main" val="3236200554"/>
              </p:ext>
            </p:extLst>
          </p:nvPr>
        </p:nvGraphicFramePr>
        <p:xfrm>
          <a:off x="1100" y="2294"/>
          <a:ext cx="1099" cy="2294"/>
        </p:xfrm>
        <a:graphic>
          <a:graphicData uri="http://schemas.openxmlformats.org/presentationml/2006/ole">
            <mc:AlternateContent xmlns:mc="http://schemas.openxmlformats.org/markup-compatibility/2006">
              <mc:Choice xmlns:v="urn:schemas-microsoft-com:vml" Requires="v">
                <p:oleObj spid="_x0000_s7176" name="think-cell スライド" r:id="rId8" imgW="366" imgH="369" progId="TCLayout.ActiveDocument.1">
                  <p:embed/>
                </p:oleObj>
              </mc:Choice>
              <mc:Fallback>
                <p:oleObj name="think-cell スライド" r:id="rId8" imgW="366" imgH="369" progId="TCLayout.ActiveDocument.1">
                  <p:embed/>
                  <p:pic>
                    <p:nvPicPr>
                      <p:cNvPr id="4" name="オブジェクト 3" hidden="1"/>
                      <p:cNvPicPr/>
                      <p:nvPr/>
                    </p:nvPicPr>
                    <p:blipFill>
                      <a:blip r:embed="rId9"/>
                      <a:stretch>
                        <a:fillRect/>
                      </a:stretch>
                    </p:blipFill>
                    <p:spPr>
                      <a:xfrm>
                        <a:off x="1100" y="2294"/>
                        <a:ext cx="1099" cy="2294"/>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baseline="0">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5308659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indent="0" algn="l" defTabSz="685767" rtl="0" eaLnBrk="1" latinLnBrk="0" hangingPunct="1">
        <a:lnSpc>
          <a:spcPct val="106000"/>
        </a:lnSpc>
        <a:spcBef>
          <a:spcPts val="731"/>
        </a:spcBef>
        <a:spcAft>
          <a:spcPts val="0"/>
        </a:spcAft>
        <a:buSzPct val="100000"/>
        <a:buFont typeface="Arial" panose="020B0604020202020204" pitchFamily="34" charset="0"/>
        <a:buNone/>
        <a:defRPr kumimoji="1" sz="831" b="0" kern="1200">
          <a:solidFill>
            <a:schemeClr val="tx1"/>
          </a:solidFill>
          <a:latin typeface="+mn-lt"/>
          <a:ea typeface="+mn-ea"/>
          <a:cs typeface="+mn-cs"/>
        </a:defRPr>
      </a:lvl1pPr>
      <a:lvl2pPr marL="119629" indent="-119629" algn="l" defTabSz="685767" rtl="0" eaLnBrk="1" latinLnBrk="0" hangingPunct="1">
        <a:lnSpc>
          <a:spcPct val="106000"/>
        </a:lnSpc>
        <a:spcBef>
          <a:spcPts val="731"/>
        </a:spcBef>
        <a:spcAft>
          <a:spcPts val="0"/>
        </a:spcAft>
        <a:buClrTx/>
        <a:buSzPct val="100000"/>
        <a:buFont typeface="Wingdings" panose="05000000000000000000" pitchFamily="2" charset="2"/>
        <a:buChar char="n"/>
        <a:defRPr kumimoji="1" lang="en-US" sz="831" b="0" kern="1200" dirty="0" smtClean="0">
          <a:solidFill>
            <a:schemeClr val="tx1"/>
          </a:solidFill>
          <a:latin typeface="+mn-lt"/>
          <a:ea typeface="+mn-ea"/>
          <a:cs typeface="+mn-cs"/>
        </a:defRPr>
      </a:lvl2pPr>
      <a:lvl3pPr marL="239259" indent="-119629" algn="l" defTabSz="685767" rtl="0" eaLnBrk="1" latinLnBrk="0" hangingPunct="1">
        <a:lnSpc>
          <a:spcPct val="106000"/>
        </a:lnSpc>
        <a:spcBef>
          <a:spcPts val="332"/>
        </a:spcBef>
        <a:spcAft>
          <a:spcPts val="0"/>
        </a:spcAft>
        <a:buClrTx/>
        <a:buSzPct val="100000"/>
        <a:buFont typeface="Wingdings" panose="05000000000000000000" pitchFamily="2" charset="2"/>
        <a:buChar char="Ø"/>
        <a:defRPr kumimoji="1" lang="en-US" sz="831" b="0" kern="1200" dirty="0" smtClean="0">
          <a:solidFill>
            <a:schemeClr val="tx1"/>
          </a:solidFill>
          <a:latin typeface="+mn-lt"/>
          <a:ea typeface="+mn-ea"/>
          <a:cs typeface="+mn-cs"/>
        </a:defRPr>
      </a:lvl3pPr>
      <a:lvl4pPr marL="358888" indent="-119629" algn="l" defTabSz="685767" rtl="0" eaLnBrk="1" latinLnBrk="0" hangingPunct="1">
        <a:lnSpc>
          <a:spcPct val="106000"/>
        </a:lnSpc>
        <a:spcBef>
          <a:spcPts val="166"/>
        </a:spcBef>
        <a:spcAft>
          <a:spcPts val="0"/>
        </a:spcAft>
        <a:buClrTx/>
        <a:buSzPct val="100000"/>
        <a:buFont typeface="Arial" panose="020B0604020202020204" pitchFamily="34" charset="0"/>
        <a:buChar char="•"/>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A4A3A4"/>
          </p15:clr>
        </p15:guide>
        <p15:guide id="2" orient="horz" pos="139" userDrawn="1">
          <p15:clr>
            <a:srgbClr val="A4A3A4"/>
          </p15:clr>
        </p15:guide>
        <p15:guide id="3" pos="2082" userDrawn="1">
          <p15:clr>
            <a:srgbClr val="A4A3A4"/>
          </p15:clr>
        </p15:guide>
        <p15:guide id="4" pos="2238" userDrawn="1">
          <p15:clr>
            <a:srgbClr val="A4A3A4"/>
          </p15:clr>
        </p15:guide>
        <p15:guide id="5" pos="4139" userDrawn="1">
          <p15:clr>
            <a:srgbClr val="A4A3A4"/>
          </p15:clr>
        </p15:guide>
        <p15:guide id="6" pos="181" userDrawn="1">
          <p15:clr>
            <a:srgbClr val="A4A3A4"/>
          </p15:clr>
        </p15:guide>
        <p15:guide id="7" orient="horz" pos="728" userDrawn="1">
          <p15:clr>
            <a:srgbClr val="A4A3A4"/>
          </p15:clr>
        </p15:guide>
        <p15:guide id="8" orient="horz" pos="924" userDrawn="1">
          <p15:clr>
            <a:srgbClr val="A4A3A4"/>
          </p15:clr>
        </p15:guide>
        <p15:guide id="9" orient="horz" pos="1351" userDrawn="1">
          <p15:clr>
            <a:srgbClr val="A4A3A4"/>
          </p15:clr>
        </p15:guide>
        <p15:guide id="10" orient="horz" pos="5740" userDrawn="1">
          <p15:clr>
            <a:srgbClr val="A4A3A4"/>
          </p15:clr>
        </p15:guide>
        <p15:guide id="11" orient="horz" pos="6003" userDrawn="1">
          <p15:clr>
            <a:srgbClr val="A4A3A4"/>
          </p15:clr>
        </p15:guide>
        <p15:guide id="12" orient="horz" pos="6166"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8200" name="think-cell スライド" r:id="rId14" imgW="444" imgH="443" progId="TCLayout.ActiveDocument.1">
                  <p:embed/>
                </p:oleObj>
              </mc:Choice>
              <mc:Fallback>
                <p:oleObj name="think-cell スライド" r:id="rId14" imgW="444" imgH="443" progId="TCLayout.ActiveDocument.1">
                  <p:embed/>
                  <p:pic>
                    <p:nvPicPr>
                      <p:cNvPr id="4" name="オブジェクト 3" hidden="1"/>
                      <p:cNvPicPr/>
                      <p:nvPr/>
                    </p:nvPicPr>
                    <p:blipFill>
                      <a:blip r:embed="rId15"/>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87891181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5" r:id="rId10"/>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14344" name="think-cell スライド" r:id="rId13" imgW="444" imgH="443" progId="TCLayout.ActiveDocument.1">
                  <p:embed/>
                </p:oleObj>
              </mc:Choice>
              <mc:Fallback>
                <p:oleObj name="think-cell スライド" r:id="rId13" imgW="444" imgH="443" progId="TCLayout.ActiveDocument.1">
                  <p:embed/>
                  <p:pic>
                    <p:nvPicPr>
                      <p:cNvPr id="4" name="オブジェクト 3" hidden="1"/>
                      <p:cNvPicPr/>
                      <p:nvPr/>
                    </p:nvPicPr>
                    <p:blipFill>
                      <a:blip r:embed="rId14"/>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368209962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4"/>
            </p:custDataLst>
            <p:extLst>
              <p:ext uri="{D42A27DB-BD31-4B8C-83A1-F6EECF244321}">
                <p14:modId xmlns:p14="http://schemas.microsoft.com/office/powerpoint/2010/main" val="1443323558"/>
              </p:ext>
            </p:ext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0488" name="think-cell スライド" r:id="rId15" imgW="444" imgH="443" progId="TCLayout.ActiveDocument.1">
                  <p:embed/>
                </p:oleObj>
              </mc:Choice>
              <mc:Fallback>
                <p:oleObj name="think-cell スライド" r:id="rId15" imgW="444" imgH="443" progId="TCLayout.ActiveDocument.1">
                  <p:embed/>
                  <p:pic>
                    <p:nvPicPr>
                      <p:cNvPr id="4" name="オブジェクト 3" hidden="1"/>
                      <p:cNvPicPr/>
                      <p:nvPr/>
                    </p:nvPicPr>
                    <p:blipFill>
                      <a:blip r:embed="rId16"/>
                      <a:stretch>
                        <a:fillRect/>
                      </a:stretch>
                    </p:blipFill>
                    <p:spPr>
                      <a:xfrm>
                        <a:off x="1100" y="2296"/>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575" baseline="0">
                <a:solidFill>
                  <a:schemeClr val="tx1"/>
                </a:solidFill>
                <a:latin typeface="+mn-lt"/>
                <a:cs typeface="Arial" pitchFamily="34" charset="0"/>
              </a:defRPr>
            </a:lvl1pPr>
          </a:lstStyle>
          <a:p>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575">
                <a:solidFill>
                  <a:schemeClr val="tx1"/>
                </a:solidFill>
                <a:latin typeface="+mn-lt"/>
                <a:cs typeface="Arial" pitchFamily="34" charset="0"/>
              </a:defRPr>
            </a:lvl1pPr>
          </a:lstStyle>
          <a:p>
            <a:fld id="{AA5FCFE5-FE56-4EF1-80A8-07776887C2A1}" type="slidenum">
              <a:rPr kumimoji="1" lang="ja-JP" altLang="en-US" smtClean="0"/>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58495776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defTabSz="633032" rtl="0" eaLnBrk="1" latinLnBrk="0" hangingPunct="1">
        <a:spcBef>
          <a:spcPct val="0"/>
        </a:spcBef>
        <a:buNone/>
        <a:defRPr kumimoji="1" sz="1278" b="1" kern="1200">
          <a:solidFill>
            <a:schemeClr val="tx1"/>
          </a:solidFill>
          <a:latin typeface="+mj-lt"/>
          <a:ea typeface="+mj-ea"/>
          <a:cs typeface="+mj-cs"/>
        </a:defRPr>
      </a:lvl1pPr>
    </p:titleStyle>
    <p:bodyStyle>
      <a:lvl1pPr marL="0" marR="0" indent="0" algn="l" defTabSz="633032" rtl="0" eaLnBrk="1" fontAlgn="auto" latinLnBrk="0" hangingPunct="1">
        <a:lnSpc>
          <a:spcPct val="106000"/>
        </a:lnSpc>
        <a:spcBef>
          <a:spcPts val="675"/>
        </a:spcBef>
        <a:spcAft>
          <a:spcPts val="0"/>
        </a:spcAft>
        <a:buClrTx/>
        <a:buSzPct val="100000"/>
        <a:buFont typeface="Arial" panose="020B0604020202020204" pitchFamily="34" charset="0"/>
        <a:buNone/>
        <a:tabLst/>
        <a:defRPr kumimoji="1" sz="766" b="0" kern="1200">
          <a:solidFill>
            <a:schemeClr val="tx1"/>
          </a:solidFill>
          <a:latin typeface="+mn-lt"/>
          <a:ea typeface="+mn-ea"/>
          <a:cs typeface="+mn-cs"/>
        </a:defRPr>
      </a:lvl1pPr>
      <a:lvl2pPr marL="110429" marR="0" indent="-110429" algn="l" defTabSz="633032" rtl="0" eaLnBrk="1" fontAlgn="auto" latinLnBrk="0" hangingPunct="1">
        <a:lnSpc>
          <a:spcPct val="106000"/>
        </a:lnSpc>
        <a:spcBef>
          <a:spcPts val="675"/>
        </a:spcBef>
        <a:spcAft>
          <a:spcPts val="0"/>
        </a:spcAft>
        <a:buClrTx/>
        <a:buSzPct val="100000"/>
        <a:buFont typeface="Wingdings" panose="05000000000000000000" pitchFamily="2" charset="2"/>
        <a:buChar char="n"/>
        <a:tabLst/>
        <a:defRPr kumimoji="1" lang="en-US" sz="766" b="0" kern="1200" dirty="0" smtClean="0">
          <a:solidFill>
            <a:schemeClr val="tx1"/>
          </a:solidFill>
          <a:latin typeface="+mn-lt"/>
          <a:ea typeface="+mn-ea"/>
          <a:cs typeface="+mn-cs"/>
        </a:defRPr>
      </a:lvl2pPr>
      <a:lvl3pPr marL="220860" marR="0" indent="-110429" algn="l" defTabSz="633032" rtl="0" eaLnBrk="1" fontAlgn="auto" latinLnBrk="0" hangingPunct="1">
        <a:lnSpc>
          <a:spcPct val="106000"/>
        </a:lnSpc>
        <a:spcBef>
          <a:spcPts val="307"/>
        </a:spcBef>
        <a:spcAft>
          <a:spcPts val="0"/>
        </a:spcAft>
        <a:buClrTx/>
        <a:buSzPct val="100000"/>
        <a:buFont typeface="Wingdings" panose="05000000000000000000" pitchFamily="2" charset="2"/>
        <a:buChar char="Ø"/>
        <a:tabLst/>
        <a:defRPr kumimoji="1" lang="en-US" sz="766" b="0" kern="1200" dirty="0" smtClean="0">
          <a:solidFill>
            <a:schemeClr val="tx1"/>
          </a:solidFill>
          <a:latin typeface="+mn-lt"/>
          <a:ea typeface="+mn-ea"/>
          <a:cs typeface="+mn-cs"/>
        </a:defRPr>
      </a:lvl3pPr>
      <a:lvl4pPr marL="331290" marR="0" indent="-110429" algn="l" defTabSz="633032" rtl="0" eaLnBrk="1" fontAlgn="auto" latinLnBrk="0" hangingPunct="1">
        <a:lnSpc>
          <a:spcPct val="106000"/>
        </a:lnSpc>
        <a:spcBef>
          <a:spcPts val="154"/>
        </a:spcBef>
        <a:spcAft>
          <a:spcPts val="0"/>
        </a:spcAft>
        <a:buClrTx/>
        <a:buSzPct val="100000"/>
        <a:buFont typeface="Arial" panose="020B0604020202020204" pitchFamily="34" charset="0"/>
        <a:buChar char="•"/>
        <a:tabLst/>
        <a:defRPr kumimoji="1" lang="en-US" sz="766" b="0" kern="1200" baseline="0" dirty="0" smtClean="0">
          <a:solidFill>
            <a:schemeClr val="tx1"/>
          </a:solidFill>
          <a:latin typeface="+mn-lt"/>
          <a:ea typeface="+mn-ea"/>
          <a:cs typeface="+mn-cs"/>
        </a:defRPr>
      </a:lvl4pPr>
      <a:lvl5pPr marL="368853" indent="-122120" algn="l" defTabSz="552804" rtl="0" eaLnBrk="1" latinLnBrk="0" hangingPunct="1">
        <a:spcBef>
          <a:spcPts val="0"/>
        </a:spcBef>
        <a:spcAft>
          <a:spcPts val="692"/>
        </a:spcAft>
        <a:buClrTx/>
        <a:buSzPct val="100000"/>
        <a:buFont typeface="Verdana" panose="020B0604030504040204" pitchFamily="34" charset="0"/>
        <a:buChar char="−"/>
        <a:tabLst/>
        <a:defRPr kumimoji="1" lang="en-US" sz="762" kern="1200" baseline="0" dirty="0" smtClean="0">
          <a:solidFill>
            <a:schemeClr val="tx1"/>
          </a:solidFill>
          <a:latin typeface="+mn-lt"/>
          <a:ea typeface="+mn-ea"/>
          <a:cs typeface="+mn-cs"/>
        </a:defRPr>
      </a:lvl5pPr>
      <a:lvl6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6pPr>
      <a:lvl7pPr marL="368853" indent="-122120" algn="l" defTabSz="633032" rtl="0" eaLnBrk="1" latinLnBrk="0" hangingPunct="1">
        <a:spcBef>
          <a:spcPts val="0"/>
        </a:spcBef>
        <a:spcAft>
          <a:spcPts val="692"/>
        </a:spcAft>
        <a:buFont typeface="Verdana" panose="020B0604030504040204" pitchFamily="34" charset="0"/>
        <a:buChar char="−"/>
        <a:defRPr kumimoji="1" sz="831" kern="1200">
          <a:solidFill>
            <a:schemeClr val="tx1"/>
          </a:solidFill>
          <a:latin typeface="+mn-lt"/>
          <a:ea typeface="+mn-ea"/>
          <a:cs typeface="+mn-cs"/>
        </a:defRPr>
      </a:lvl7pPr>
      <a:lvl8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8pPr>
      <a:lvl9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9pPr>
    </p:bodyStyle>
    <p:otherStyle>
      <a:defPPr>
        <a:defRPr lang="en-US"/>
      </a:defPPr>
      <a:lvl1pPr marL="0" algn="l" defTabSz="633032" rtl="0" eaLnBrk="1" latinLnBrk="0" hangingPunct="1">
        <a:defRPr kumimoji="1" sz="1246" kern="1200">
          <a:solidFill>
            <a:schemeClr val="tx1"/>
          </a:solidFill>
          <a:latin typeface="+mn-lt"/>
          <a:ea typeface="+mn-ea"/>
          <a:cs typeface="+mn-cs"/>
        </a:defRPr>
      </a:lvl1pPr>
      <a:lvl2pPr marL="316517" algn="l" defTabSz="633032" rtl="0" eaLnBrk="1" latinLnBrk="0" hangingPunct="1">
        <a:defRPr kumimoji="1" sz="1246" kern="1200">
          <a:solidFill>
            <a:schemeClr val="tx1"/>
          </a:solidFill>
          <a:latin typeface="+mn-lt"/>
          <a:ea typeface="+mn-ea"/>
          <a:cs typeface="+mn-cs"/>
        </a:defRPr>
      </a:lvl2pPr>
      <a:lvl3pPr marL="633032" algn="l" defTabSz="633032" rtl="0" eaLnBrk="1" latinLnBrk="0" hangingPunct="1">
        <a:defRPr kumimoji="1" sz="1246" kern="1200">
          <a:solidFill>
            <a:schemeClr val="tx1"/>
          </a:solidFill>
          <a:latin typeface="+mn-lt"/>
          <a:ea typeface="+mn-ea"/>
          <a:cs typeface="+mn-cs"/>
        </a:defRPr>
      </a:lvl3pPr>
      <a:lvl4pPr marL="949547" algn="l" defTabSz="633032" rtl="0" eaLnBrk="1" latinLnBrk="0" hangingPunct="1">
        <a:defRPr kumimoji="1" sz="1246" kern="1200">
          <a:solidFill>
            <a:schemeClr val="tx1"/>
          </a:solidFill>
          <a:latin typeface="+mn-lt"/>
          <a:ea typeface="+mn-ea"/>
          <a:cs typeface="+mn-cs"/>
        </a:defRPr>
      </a:lvl4pPr>
      <a:lvl5pPr marL="1266062" algn="l" defTabSz="633032" rtl="0" eaLnBrk="1" latinLnBrk="0" hangingPunct="1">
        <a:defRPr kumimoji="1" sz="1246" kern="1200">
          <a:solidFill>
            <a:schemeClr val="tx1"/>
          </a:solidFill>
          <a:latin typeface="+mn-lt"/>
          <a:ea typeface="+mn-ea"/>
          <a:cs typeface="+mn-cs"/>
        </a:defRPr>
      </a:lvl5pPr>
      <a:lvl6pPr marL="1582579" algn="l" defTabSz="633032" rtl="0" eaLnBrk="1" latinLnBrk="0" hangingPunct="1">
        <a:defRPr kumimoji="1" sz="1246" kern="1200">
          <a:solidFill>
            <a:schemeClr val="tx1"/>
          </a:solidFill>
          <a:latin typeface="+mn-lt"/>
          <a:ea typeface="+mn-ea"/>
          <a:cs typeface="+mn-cs"/>
        </a:defRPr>
      </a:lvl6pPr>
      <a:lvl7pPr marL="1899095" algn="l" defTabSz="633032" rtl="0" eaLnBrk="1" latinLnBrk="0" hangingPunct="1">
        <a:defRPr kumimoji="1" sz="1246" kern="1200">
          <a:solidFill>
            <a:schemeClr val="tx1"/>
          </a:solidFill>
          <a:latin typeface="+mn-lt"/>
          <a:ea typeface="+mn-ea"/>
          <a:cs typeface="+mn-cs"/>
        </a:defRPr>
      </a:lvl7pPr>
      <a:lvl8pPr marL="2215610" algn="l" defTabSz="633032" rtl="0" eaLnBrk="1" latinLnBrk="0" hangingPunct="1">
        <a:defRPr kumimoji="1" sz="1246" kern="1200">
          <a:solidFill>
            <a:schemeClr val="tx1"/>
          </a:solidFill>
          <a:latin typeface="+mn-lt"/>
          <a:ea typeface="+mn-ea"/>
          <a:cs typeface="+mn-cs"/>
        </a:defRPr>
      </a:lvl8pPr>
      <a:lvl9pPr marL="2532126" algn="l" defTabSz="633032" rtl="0" eaLnBrk="1" latinLnBrk="0" hangingPunct="1">
        <a:defRPr kumimoji="1"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ext uri="{D42A27DB-BD31-4B8C-83A1-F6EECF244321}">
                <p14:modId xmlns:p14="http://schemas.microsoft.com/office/powerpoint/2010/main" val="2639058831"/>
              </p:ext>
            </p:ext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27656" name="think-cell スライド" r:id="rId14" imgW="444" imgH="443" progId="TCLayout.ActiveDocument.1">
                  <p:embed/>
                </p:oleObj>
              </mc:Choice>
              <mc:Fallback>
                <p:oleObj name="think-cell スライド" r:id="rId14" imgW="444" imgH="443" progId="TCLayout.ActiveDocument.1">
                  <p:embed/>
                  <p:pic>
                    <p:nvPicPr>
                      <p:cNvPr id="4" name="オブジェクト 3" hidden="1"/>
                      <p:cNvPicPr/>
                      <p:nvPr/>
                    </p:nvPicPr>
                    <p:blipFill>
                      <a:blip r:embed="rId15"/>
                      <a:stretch>
                        <a:fillRect/>
                      </a:stretch>
                    </p:blipFill>
                    <p:spPr>
                      <a:xfrm>
                        <a:off x="1100" y="2296"/>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575" baseline="0">
                <a:solidFill>
                  <a:schemeClr val="tx1"/>
                </a:solidFill>
                <a:latin typeface="+mn-lt"/>
                <a:cs typeface="Arial" pitchFamily="34" charset="0"/>
              </a:defRPr>
            </a:lvl1pPr>
          </a:lstStyle>
          <a:p>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575">
                <a:solidFill>
                  <a:schemeClr val="tx1"/>
                </a:solidFill>
                <a:latin typeface="+mn-lt"/>
                <a:cs typeface="Arial" pitchFamily="34" charset="0"/>
              </a:defRPr>
            </a:lvl1pPr>
          </a:lstStyle>
          <a:p>
            <a:fld id="{AA5FCFE5-FE56-4EF1-80A8-07776887C2A1}" type="slidenum">
              <a:rPr kumimoji="1" lang="ja-JP" altLang="en-US" smtClean="0"/>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46321448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Lst>
  <p:hf hdr="0" ftr="0" dt="0"/>
  <p:txStyles>
    <p:titleStyle>
      <a:lvl1pPr algn="l" defTabSz="633032" rtl="0" eaLnBrk="1" latinLnBrk="0" hangingPunct="1">
        <a:spcBef>
          <a:spcPct val="0"/>
        </a:spcBef>
        <a:buNone/>
        <a:defRPr kumimoji="1" sz="1278" b="1" kern="1200">
          <a:solidFill>
            <a:schemeClr val="tx1"/>
          </a:solidFill>
          <a:latin typeface="+mj-lt"/>
          <a:ea typeface="+mj-ea"/>
          <a:cs typeface="+mj-cs"/>
        </a:defRPr>
      </a:lvl1pPr>
    </p:titleStyle>
    <p:bodyStyle>
      <a:lvl1pPr marL="0" marR="0" indent="0" algn="l" defTabSz="633032" rtl="0" eaLnBrk="1" fontAlgn="auto" latinLnBrk="0" hangingPunct="1">
        <a:lnSpc>
          <a:spcPct val="106000"/>
        </a:lnSpc>
        <a:spcBef>
          <a:spcPts val="675"/>
        </a:spcBef>
        <a:spcAft>
          <a:spcPts val="0"/>
        </a:spcAft>
        <a:buClrTx/>
        <a:buSzPct val="100000"/>
        <a:buFont typeface="Arial" panose="020B0604020202020204" pitchFamily="34" charset="0"/>
        <a:buNone/>
        <a:tabLst/>
        <a:defRPr kumimoji="1" sz="766" b="0" kern="1200">
          <a:solidFill>
            <a:schemeClr val="tx1"/>
          </a:solidFill>
          <a:latin typeface="+mn-lt"/>
          <a:ea typeface="+mn-ea"/>
          <a:cs typeface="+mn-cs"/>
        </a:defRPr>
      </a:lvl1pPr>
      <a:lvl2pPr marL="110429" marR="0" indent="-110429" algn="l" defTabSz="633032" rtl="0" eaLnBrk="1" fontAlgn="auto" latinLnBrk="0" hangingPunct="1">
        <a:lnSpc>
          <a:spcPct val="106000"/>
        </a:lnSpc>
        <a:spcBef>
          <a:spcPts val="675"/>
        </a:spcBef>
        <a:spcAft>
          <a:spcPts val="0"/>
        </a:spcAft>
        <a:buClrTx/>
        <a:buSzPct val="100000"/>
        <a:buFont typeface="Wingdings" panose="05000000000000000000" pitchFamily="2" charset="2"/>
        <a:buChar char="n"/>
        <a:tabLst/>
        <a:defRPr kumimoji="1" lang="en-US" sz="766" b="0" kern="1200" dirty="0" smtClean="0">
          <a:solidFill>
            <a:schemeClr val="tx1"/>
          </a:solidFill>
          <a:latin typeface="+mn-lt"/>
          <a:ea typeface="+mn-ea"/>
          <a:cs typeface="+mn-cs"/>
        </a:defRPr>
      </a:lvl2pPr>
      <a:lvl3pPr marL="220860" marR="0" indent="-110429" algn="l" defTabSz="633032" rtl="0" eaLnBrk="1" fontAlgn="auto" latinLnBrk="0" hangingPunct="1">
        <a:lnSpc>
          <a:spcPct val="106000"/>
        </a:lnSpc>
        <a:spcBef>
          <a:spcPts val="307"/>
        </a:spcBef>
        <a:spcAft>
          <a:spcPts val="0"/>
        </a:spcAft>
        <a:buClrTx/>
        <a:buSzPct val="100000"/>
        <a:buFont typeface="Wingdings" panose="05000000000000000000" pitchFamily="2" charset="2"/>
        <a:buChar char="Ø"/>
        <a:tabLst/>
        <a:defRPr kumimoji="1" lang="en-US" sz="766" b="0" kern="1200" dirty="0" smtClean="0">
          <a:solidFill>
            <a:schemeClr val="tx1"/>
          </a:solidFill>
          <a:latin typeface="+mn-lt"/>
          <a:ea typeface="+mn-ea"/>
          <a:cs typeface="+mn-cs"/>
        </a:defRPr>
      </a:lvl3pPr>
      <a:lvl4pPr marL="331290" marR="0" indent="-110429" algn="l" defTabSz="633032" rtl="0" eaLnBrk="1" fontAlgn="auto" latinLnBrk="0" hangingPunct="1">
        <a:lnSpc>
          <a:spcPct val="106000"/>
        </a:lnSpc>
        <a:spcBef>
          <a:spcPts val="154"/>
        </a:spcBef>
        <a:spcAft>
          <a:spcPts val="0"/>
        </a:spcAft>
        <a:buClrTx/>
        <a:buSzPct val="100000"/>
        <a:buFont typeface="Arial" panose="020B0604020202020204" pitchFamily="34" charset="0"/>
        <a:buChar char="•"/>
        <a:tabLst/>
        <a:defRPr kumimoji="1" lang="en-US" sz="766" b="0" kern="1200" baseline="0" dirty="0" smtClean="0">
          <a:solidFill>
            <a:schemeClr val="tx1"/>
          </a:solidFill>
          <a:latin typeface="+mn-lt"/>
          <a:ea typeface="+mn-ea"/>
          <a:cs typeface="+mn-cs"/>
        </a:defRPr>
      </a:lvl4pPr>
      <a:lvl5pPr marL="368853" indent="-122120" algn="l" defTabSz="552804" rtl="0" eaLnBrk="1" latinLnBrk="0" hangingPunct="1">
        <a:spcBef>
          <a:spcPts val="0"/>
        </a:spcBef>
        <a:spcAft>
          <a:spcPts val="692"/>
        </a:spcAft>
        <a:buClrTx/>
        <a:buSzPct val="100000"/>
        <a:buFont typeface="Verdana" panose="020B0604030504040204" pitchFamily="34" charset="0"/>
        <a:buChar char="−"/>
        <a:tabLst/>
        <a:defRPr kumimoji="1" lang="en-US" sz="762" kern="1200" baseline="0" dirty="0" smtClean="0">
          <a:solidFill>
            <a:schemeClr val="tx1"/>
          </a:solidFill>
          <a:latin typeface="+mn-lt"/>
          <a:ea typeface="+mn-ea"/>
          <a:cs typeface="+mn-cs"/>
        </a:defRPr>
      </a:lvl5pPr>
      <a:lvl6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6pPr>
      <a:lvl7pPr marL="368853" indent="-122120" algn="l" defTabSz="633032" rtl="0" eaLnBrk="1" latinLnBrk="0" hangingPunct="1">
        <a:spcBef>
          <a:spcPts val="0"/>
        </a:spcBef>
        <a:spcAft>
          <a:spcPts val="692"/>
        </a:spcAft>
        <a:buFont typeface="Verdana" panose="020B0604030504040204" pitchFamily="34" charset="0"/>
        <a:buChar char="−"/>
        <a:defRPr kumimoji="1" sz="831" kern="1200">
          <a:solidFill>
            <a:schemeClr val="tx1"/>
          </a:solidFill>
          <a:latin typeface="+mn-lt"/>
          <a:ea typeface="+mn-ea"/>
          <a:cs typeface="+mn-cs"/>
        </a:defRPr>
      </a:lvl7pPr>
      <a:lvl8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8pPr>
      <a:lvl9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9pPr>
    </p:bodyStyle>
    <p:otherStyle>
      <a:defPPr>
        <a:defRPr lang="en-US"/>
      </a:defPPr>
      <a:lvl1pPr marL="0" algn="l" defTabSz="633032" rtl="0" eaLnBrk="1" latinLnBrk="0" hangingPunct="1">
        <a:defRPr kumimoji="1" sz="1246" kern="1200">
          <a:solidFill>
            <a:schemeClr val="tx1"/>
          </a:solidFill>
          <a:latin typeface="+mn-lt"/>
          <a:ea typeface="+mn-ea"/>
          <a:cs typeface="+mn-cs"/>
        </a:defRPr>
      </a:lvl1pPr>
      <a:lvl2pPr marL="316517" algn="l" defTabSz="633032" rtl="0" eaLnBrk="1" latinLnBrk="0" hangingPunct="1">
        <a:defRPr kumimoji="1" sz="1246" kern="1200">
          <a:solidFill>
            <a:schemeClr val="tx1"/>
          </a:solidFill>
          <a:latin typeface="+mn-lt"/>
          <a:ea typeface="+mn-ea"/>
          <a:cs typeface="+mn-cs"/>
        </a:defRPr>
      </a:lvl2pPr>
      <a:lvl3pPr marL="633032" algn="l" defTabSz="633032" rtl="0" eaLnBrk="1" latinLnBrk="0" hangingPunct="1">
        <a:defRPr kumimoji="1" sz="1246" kern="1200">
          <a:solidFill>
            <a:schemeClr val="tx1"/>
          </a:solidFill>
          <a:latin typeface="+mn-lt"/>
          <a:ea typeface="+mn-ea"/>
          <a:cs typeface="+mn-cs"/>
        </a:defRPr>
      </a:lvl3pPr>
      <a:lvl4pPr marL="949547" algn="l" defTabSz="633032" rtl="0" eaLnBrk="1" latinLnBrk="0" hangingPunct="1">
        <a:defRPr kumimoji="1" sz="1246" kern="1200">
          <a:solidFill>
            <a:schemeClr val="tx1"/>
          </a:solidFill>
          <a:latin typeface="+mn-lt"/>
          <a:ea typeface="+mn-ea"/>
          <a:cs typeface="+mn-cs"/>
        </a:defRPr>
      </a:lvl4pPr>
      <a:lvl5pPr marL="1266062" algn="l" defTabSz="633032" rtl="0" eaLnBrk="1" latinLnBrk="0" hangingPunct="1">
        <a:defRPr kumimoji="1" sz="1246" kern="1200">
          <a:solidFill>
            <a:schemeClr val="tx1"/>
          </a:solidFill>
          <a:latin typeface="+mn-lt"/>
          <a:ea typeface="+mn-ea"/>
          <a:cs typeface="+mn-cs"/>
        </a:defRPr>
      </a:lvl5pPr>
      <a:lvl6pPr marL="1582579" algn="l" defTabSz="633032" rtl="0" eaLnBrk="1" latinLnBrk="0" hangingPunct="1">
        <a:defRPr kumimoji="1" sz="1246" kern="1200">
          <a:solidFill>
            <a:schemeClr val="tx1"/>
          </a:solidFill>
          <a:latin typeface="+mn-lt"/>
          <a:ea typeface="+mn-ea"/>
          <a:cs typeface="+mn-cs"/>
        </a:defRPr>
      </a:lvl6pPr>
      <a:lvl7pPr marL="1899095" algn="l" defTabSz="633032" rtl="0" eaLnBrk="1" latinLnBrk="0" hangingPunct="1">
        <a:defRPr kumimoji="1" sz="1246" kern="1200">
          <a:solidFill>
            <a:schemeClr val="tx1"/>
          </a:solidFill>
          <a:latin typeface="+mn-lt"/>
          <a:ea typeface="+mn-ea"/>
          <a:cs typeface="+mn-cs"/>
        </a:defRPr>
      </a:lvl7pPr>
      <a:lvl8pPr marL="2215610" algn="l" defTabSz="633032" rtl="0" eaLnBrk="1" latinLnBrk="0" hangingPunct="1">
        <a:defRPr kumimoji="1" sz="1246" kern="1200">
          <a:solidFill>
            <a:schemeClr val="tx1"/>
          </a:solidFill>
          <a:latin typeface="+mn-lt"/>
          <a:ea typeface="+mn-ea"/>
          <a:cs typeface="+mn-cs"/>
        </a:defRPr>
      </a:lvl8pPr>
      <a:lvl9pPr marL="2532126" algn="l" defTabSz="633032" rtl="0" eaLnBrk="1" latinLnBrk="0" hangingPunct="1">
        <a:defRPr kumimoji="1"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extLst>
              <p:ext uri="{D42A27DB-BD31-4B8C-83A1-F6EECF244321}">
                <p14:modId xmlns:p14="http://schemas.microsoft.com/office/powerpoint/2010/main" val="1771188631"/>
              </p:ext>
            </p:extLst>
          </p:nvPr>
        </p:nvGraphicFramePr>
        <p:xfrm>
          <a:off x="1100" y="2296"/>
          <a:ext cx="1099" cy="2292"/>
        </p:xfrm>
        <a:graphic>
          <a:graphicData uri="http://schemas.openxmlformats.org/presentationml/2006/ole">
            <mc:AlternateContent xmlns:mc="http://schemas.openxmlformats.org/markup-compatibility/2006">
              <mc:Choice xmlns:v="urn:schemas-microsoft-com:vml" Requires="v">
                <p:oleObj spid="_x0000_s33800" name="think-cell スライド" r:id="rId14" imgW="444" imgH="443" progId="TCLayout.ActiveDocument.1">
                  <p:embed/>
                </p:oleObj>
              </mc:Choice>
              <mc:Fallback>
                <p:oleObj name="think-cell スライド" r:id="rId14" imgW="444" imgH="443" progId="TCLayout.ActiveDocument.1">
                  <p:embed/>
                  <p:pic>
                    <p:nvPicPr>
                      <p:cNvPr id="4" name="オブジェクト 3" hidden="1"/>
                      <p:cNvPicPr/>
                      <p:nvPr/>
                    </p:nvPicPr>
                    <p:blipFill>
                      <a:blip r:embed="rId15"/>
                      <a:stretch>
                        <a:fillRect/>
                      </a:stretch>
                    </p:blipFill>
                    <p:spPr>
                      <a:xfrm>
                        <a:off x="1100" y="2296"/>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575" baseline="0">
                <a:solidFill>
                  <a:schemeClr val="tx1"/>
                </a:solidFill>
                <a:latin typeface="+mn-lt"/>
                <a:cs typeface="Arial" pitchFamily="34" charset="0"/>
              </a:defRPr>
            </a:lvl1pPr>
          </a:lstStyle>
          <a:p>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575">
                <a:solidFill>
                  <a:schemeClr val="tx1"/>
                </a:solidFill>
                <a:latin typeface="+mn-lt"/>
                <a:cs typeface="Arial" pitchFamily="34" charset="0"/>
              </a:defRPr>
            </a:lvl1pPr>
          </a:lstStyle>
          <a:p>
            <a:fld id="{AA5FCFE5-FE56-4EF1-80A8-07776887C2A1}" type="slidenum">
              <a:rPr kumimoji="1" lang="ja-JP" altLang="en-US" smtClean="0"/>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53202308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hf hdr="0" ftr="0" dt="0"/>
  <p:txStyles>
    <p:titleStyle>
      <a:lvl1pPr algn="l" defTabSz="633032" rtl="0" eaLnBrk="1" latinLnBrk="0" hangingPunct="1">
        <a:spcBef>
          <a:spcPct val="0"/>
        </a:spcBef>
        <a:buNone/>
        <a:defRPr kumimoji="1" sz="1278" b="1" kern="1200">
          <a:solidFill>
            <a:schemeClr val="tx1"/>
          </a:solidFill>
          <a:latin typeface="+mj-lt"/>
          <a:ea typeface="+mj-ea"/>
          <a:cs typeface="+mj-cs"/>
        </a:defRPr>
      </a:lvl1pPr>
    </p:titleStyle>
    <p:bodyStyle>
      <a:lvl1pPr marL="0" marR="0" indent="0" algn="l" defTabSz="633032" rtl="0" eaLnBrk="1" fontAlgn="auto" latinLnBrk="0" hangingPunct="1">
        <a:lnSpc>
          <a:spcPct val="106000"/>
        </a:lnSpc>
        <a:spcBef>
          <a:spcPts val="675"/>
        </a:spcBef>
        <a:spcAft>
          <a:spcPts val="0"/>
        </a:spcAft>
        <a:buClrTx/>
        <a:buSzPct val="100000"/>
        <a:buFont typeface="Arial" panose="020B0604020202020204" pitchFamily="34" charset="0"/>
        <a:buNone/>
        <a:tabLst/>
        <a:defRPr kumimoji="1" sz="766" b="0" kern="1200">
          <a:solidFill>
            <a:schemeClr val="tx1"/>
          </a:solidFill>
          <a:latin typeface="+mn-lt"/>
          <a:ea typeface="+mn-ea"/>
          <a:cs typeface="+mn-cs"/>
        </a:defRPr>
      </a:lvl1pPr>
      <a:lvl2pPr marL="110429" marR="0" indent="-110429" algn="l" defTabSz="633032" rtl="0" eaLnBrk="1" fontAlgn="auto" latinLnBrk="0" hangingPunct="1">
        <a:lnSpc>
          <a:spcPct val="106000"/>
        </a:lnSpc>
        <a:spcBef>
          <a:spcPts val="675"/>
        </a:spcBef>
        <a:spcAft>
          <a:spcPts val="0"/>
        </a:spcAft>
        <a:buClrTx/>
        <a:buSzPct val="100000"/>
        <a:buFont typeface="Wingdings" panose="05000000000000000000" pitchFamily="2" charset="2"/>
        <a:buChar char="n"/>
        <a:tabLst/>
        <a:defRPr kumimoji="1" lang="en-US" sz="766" b="0" kern="1200" dirty="0" smtClean="0">
          <a:solidFill>
            <a:schemeClr val="tx1"/>
          </a:solidFill>
          <a:latin typeface="+mn-lt"/>
          <a:ea typeface="+mn-ea"/>
          <a:cs typeface="+mn-cs"/>
        </a:defRPr>
      </a:lvl2pPr>
      <a:lvl3pPr marL="220860" marR="0" indent="-110429" algn="l" defTabSz="633032" rtl="0" eaLnBrk="1" fontAlgn="auto" latinLnBrk="0" hangingPunct="1">
        <a:lnSpc>
          <a:spcPct val="106000"/>
        </a:lnSpc>
        <a:spcBef>
          <a:spcPts val="307"/>
        </a:spcBef>
        <a:spcAft>
          <a:spcPts val="0"/>
        </a:spcAft>
        <a:buClrTx/>
        <a:buSzPct val="100000"/>
        <a:buFont typeface="Wingdings" panose="05000000000000000000" pitchFamily="2" charset="2"/>
        <a:buChar char="Ø"/>
        <a:tabLst/>
        <a:defRPr kumimoji="1" lang="en-US" sz="766" b="0" kern="1200" dirty="0" smtClean="0">
          <a:solidFill>
            <a:schemeClr val="tx1"/>
          </a:solidFill>
          <a:latin typeface="+mn-lt"/>
          <a:ea typeface="+mn-ea"/>
          <a:cs typeface="+mn-cs"/>
        </a:defRPr>
      </a:lvl3pPr>
      <a:lvl4pPr marL="331290" marR="0" indent="-110429" algn="l" defTabSz="633032" rtl="0" eaLnBrk="1" fontAlgn="auto" latinLnBrk="0" hangingPunct="1">
        <a:lnSpc>
          <a:spcPct val="106000"/>
        </a:lnSpc>
        <a:spcBef>
          <a:spcPts val="154"/>
        </a:spcBef>
        <a:spcAft>
          <a:spcPts val="0"/>
        </a:spcAft>
        <a:buClrTx/>
        <a:buSzPct val="100000"/>
        <a:buFont typeface="Arial" panose="020B0604020202020204" pitchFamily="34" charset="0"/>
        <a:buChar char="•"/>
        <a:tabLst/>
        <a:defRPr kumimoji="1" lang="en-US" sz="766" b="0" kern="1200" baseline="0" dirty="0" smtClean="0">
          <a:solidFill>
            <a:schemeClr val="tx1"/>
          </a:solidFill>
          <a:latin typeface="+mn-lt"/>
          <a:ea typeface="+mn-ea"/>
          <a:cs typeface="+mn-cs"/>
        </a:defRPr>
      </a:lvl4pPr>
      <a:lvl5pPr marL="368853" indent="-122120" algn="l" defTabSz="552804" rtl="0" eaLnBrk="1" latinLnBrk="0" hangingPunct="1">
        <a:spcBef>
          <a:spcPts val="0"/>
        </a:spcBef>
        <a:spcAft>
          <a:spcPts val="692"/>
        </a:spcAft>
        <a:buClrTx/>
        <a:buSzPct val="100000"/>
        <a:buFont typeface="Verdana" panose="020B0604030504040204" pitchFamily="34" charset="0"/>
        <a:buChar char="−"/>
        <a:tabLst/>
        <a:defRPr kumimoji="1" lang="en-US" sz="762" kern="1200" baseline="0" dirty="0" smtClean="0">
          <a:solidFill>
            <a:schemeClr val="tx1"/>
          </a:solidFill>
          <a:latin typeface="+mn-lt"/>
          <a:ea typeface="+mn-ea"/>
          <a:cs typeface="+mn-cs"/>
        </a:defRPr>
      </a:lvl5pPr>
      <a:lvl6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6pPr>
      <a:lvl7pPr marL="368853" indent="-122120" algn="l" defTabSz="633032" rtl="0" eaLnBrk="1" latinLnBrk="0" hangingPunct="1">
        <a:spcBef>
          <a:spcPts val="0"/>
        </a:spcBef>
        <a:spcAft>
          <a:spcPts val="692"/>
        </a:spcAft>
        <a:buFont typeface="Verdana" panose="020B0604030504040204" pitchFamily="34" charset="0"/>
        <a:buChar char="−"/>
        <a:defRPr kumimoji="1" sz="831" kern="1200">
          <a:solidFill>
            <a:schemeClr val="tx1"/>
          </a:solidFill>
          <a:latin typeface="+mn-lt"/>
          <a:ea typeface="+mn-ea"/>
          <a:cs typeface="+mn-cs"/>
        </a:defRPr>
      </a:lvl7pPr>
      <a:lvl8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8pPr>
      <a:lvl9pPr marL="368853" indent="-122120" algn="l" defTabSz="633032" rtl="0" eaLnBrk="1" latinLnBrk="0" hangingPunct="1">
        <a:spcBef>
          <a:spcPts val="0"/>
        </a:spcBef>
        <a:spcAft>
          <a:spcPts val="692"/>
        </a:spcAft>
        <a:buFont typeface="Verdana" panose="020B0604030504040204" pitchFamily="34" charset="0"/>
        <a:buChar char="−"/>
        <a:defRPr kumimoji="1" sz="831" kern="1200" baseline="0">
          <a:solidFill>
            <a:schemeClr val="tx1"/>
          </a:solidFill>
          <a:latin typeface="+mn-lt"/>
          <a:ea typeface="+mn-ea"/>
          <a:cs typeface="+mn-cs"/>
        </a:defRPr>
      </a:lvl9pPr>
    </p:bodyStyle>
    <p:otherStyle>
      <a:defPPr>
        <a:defRPr lang="en-US"/>
      </a:defPPr>
      <a:lvl1pPr marL="0" algn="l" defTabSz="633032" rtl="0" eaLnBrk="1" latinLnBrk="0" hangingPunct="1">
        <a:defRPr kumimoji="1" sz="1246" kern="1200">
          <a:solidFill>
            <a:schemeClr val="tx1"/>
          </a:solidFill>
          <a:latin typeface="+mn-lt"/>
          <a:ea typeface="+mn-ea"/>
          <a:cs typeface="+mn-cs"/>
        </a:defRPr>
      </a:lvl1pPr>
      <a:lvl2pPr marL="316517" algn="l" defTabSz="633032" rtl="0" eaLnBrk="1" latinLnBrk="0" hangingPunct="1">
        <a:defRPr kumimoji="1" sz="1246" kern="1200">
          <a:solidFill>
            <a:schemeClr val="tx1"/>
          </a:solidFill>
          <a:latin typeface="+mn-lt"/>
          <a:ea typeface="+mn-ea"/>
          <a:cs typeface="+mn-cs"/>
        </a:defRPr>
      </a:lvl2pPr>
      <a:lvl3pPr marL="633032" algn="l" defTabSz="633032" rtl="0" eaLnBrk="1" latinLnBrk="0" hangingPunct="1">
        <a:defRPr kumimoji="1" sz="1246" kern="1200">
          <a:solidFill>
            <a:schemeClr val="tx1"/>
          </a:solidFill>
          <a:latin typeface="+mn-lt"/>
          <a:ea typeface="+mn-ea"/>
          <a:cs typeface="+mn-cs"/>
        </a:defRPr>
      </a:lvl3pPr>
      <a:lvl4pPr marL="949547" algn="l" defTabSz="633032" rtl="0" eaLnBrk="1" latinLnBrk="0" hangingPunct="1">
        <a:defRPr kumimoji="1" sz="1246" kern="1200">
          <a:solidFill>
            <a:schemeClr val="tx1"/>
          </a:solidFill>
          <a:latin typeface="+mn-lt"/>
          <a:ea typeface="+mn-ea"/>
          <a:cs typeface="+mn-cs"/>
        </a:defRPr>
      </a:lvl4pPr>
      <a:lvl5pPr marL="1266062" algn="l" defTabSz="633032" rtl="0" eaLnBrk="1" latinLnBrk="0" hangingPunct="1">
        <a:defRPr kumimoji="1" sz="1246" kern="1200">
          <a:solidFill>
            <a:schemeClr val="tx1"/>
          </a:solidFill>
          <a:latin typeface="+mn-lt"/>
          <a:ea typeface="+mn-ea"/>
          <a:cs typeface="+mn-cs"/>
        </a:defRPr>
      </a:lvl5pPr>
      <a:lvl6pPr marL="1582579" algn="l" defTabSz="633032" rtl="0" eaLnBrk="1" latinLnBrk="0" hangingPunct="1">
        <a:defRPr kumimoji="1" sz="1246" kern="1200">
          <a:solidFill>
            <a:schemeClr val="tx1"/>
          </a:solidFill>
          <a:latin typeface="+mn-lt"/>
          <a:ea typeface="+mn-ea"/>
          <a:cs typeface="+mn-cs"/>
        </a:defRPr>
      </a:lvl6pPr>
      <a:lvl7pPr marL="1899095" algn="l" defTabSz="633032" rtl="0" eaLnBrk="1" latinLnBrk="0" hangingPunct="1">
        <a:defRPr kumimoji="1" sz="1246" kern="1200">
          <a:solidFill>
            <a:schemeClr val="tx1"/>
          </a:solidFill>
          <a:latin typeface="+mn-lt"/>
          <a:ea typeface="+mn-ea"/>
          <a:cs typeface="+mn-cs"/>
        </a:defRPr>
      </a:lvl7pPr>
      <a:lvl8pPr marL="2215610" algn="l" defTabSz="633032" rtl="0" eaLnBrk="1" latinLnBrk="0" hangingPunct="1">
        <a:defRPr kumimoji="1" sz="1246" kern="1200">
          <a:solidFill>
            <a:schemeClr val="tx1"/>
          </a:solidFill>
          <a:latin typeface="+mn-lt"/>
          <a:ea typeface="+mn-ea"/>
          <a:cs typeface="+mn-cs"/>
        </a:defRPr>
      </a:lvl8pPr>
      <a:lvl9pPr marL="2532126" algn="l" defTabSz="633032" rtl="0" eaLnBrk="1" latinLnBrk="0" hangingPunct="1">
        <a:defRPr kumimoji="1"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39944" name="think-cell スライド" r:id="rId14" imgW="444" imgH="443" progId="TCLayout.ActiveDocument.1">
                  <p:embed/>
                </p:oleObj>
              </mc:Choice>
              <mc:Fallback>
                <p:oleObj name="think-cell スライド" r:id="rId14" imgW="444" imgH="443" progId="TCLayout.ActiveDocument.1">
                  <p:embed/>
                  <p:pic>
                    <p:nvPicPr>
                      <p:cNvPr id="4" name="オブジェクト 3" hidden="1"/>
                      <p:cNvPicPr/>
                      <p:nvPr/>
                    </p:nvPicPr>
                    <p:blipFill>
                      <a:blip r:embed="rId15"/>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99893944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2" r:id="rId10"/>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4"/>
            </p:custDataLst>
          </p:nvPr>
        </p:nvGraphicFramePr>
        <p:xfrm>
          <a:off x="1100" y="2295"/>
          <a:ext cx="1099" cy="2292"/>
        </p:xfrm>
        <a:graphic>
          <a:graphicData uri="http://schemas.openxmlformats.org/presentationml/2006/ole">
            <mc:AlternateContent xmlns:mc="http://schemas.openxmlformats.org/markup-compatibility/2006">
              <mc:Choice xmlns:v="urn:schemas-microsoft-com:vml" Requires="v">
                <p:oleObj spid="_x0000_s46088" name="think-cell スライド" r:id="rId15" imgW="444" imgH="443" progId="TCLayout.ActiveDocument.1">
                  <p:embed/>
                </p:oleObj>
              </mc:Choice>
              <mc:Fallback>
                <p:oleObj name="think-cell スライド" r:id="rId15" imgW="444" imgH="443" progId="TCLayout.ActiveDocument.1">
                  <p:embed/>
                  <p:pic>
                    <p:nvPicPr>
                      <p:cNvPr id="4" name="オブジェクト 3" hidden="1"/>
                      <p:cNvPicPr/>
                      <p:nvPr/>
                    </p:nvPicPr>
                    <p:blipFill>
                      <a:blip r:embed="rId16"/>
                      <a:stretch>
                        <a:fillRect/>
                      </a:stretch>
                    </p:blipFill>
                    <p:spPr>
                      <a:xfrm>
                        <a:off x="1100" y="2295"/>
                        <a:ext cx="1099" cy="2292"/>
                      </a:xfrm>
                      <a:prstGeom prst="rect">
                        <a:avLst/>
                      </a:prstGeom>
                    </p:spPr>
                  </p:pic>
                </p:oleObj>
              </mc:Fallback>
            </mc:AlternateContent>
          </a:graphicData>
        </a:graphic>
      </p:graphicFrame>
      <p:sp>
        <p:nvSpPr>
          <p:cNvPr id="2" name="Title Placeholder 1"/>
          <p:cNvSpPr>
            <a:spLocks noGrp="1"/>
          </p:cNvSpPr>
          <p:nvPr>
            <p:ph type="title"/>
          </p:nvPr>
        </p:nvSpPr>
        <p:spPr bwMode="gray">
          <a:xfrm>
            <a:off x="288693" y="197600"/>
            <a:ext cx="6280615" cy="9412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488492" y="9516000"/>
            <a:ext cx="2816308" cy="244400"/>
          </a:xfrm>
          <a:prstGeom prst="rect">
            <a:avLst/>
          </a:prstGeom>
        </p:spPr>
        <p:txBody>
          <a:bodyPr vert="horz" lIns="0" tIns="0" rIns="0" bIns="0" rtlCol="0" anchor="b" anchorCtr="0"/>
          <a:lstStyle>
            <a:lvl1pPr algn="l">
              <a:defRPr sz="623" baseline="0">
                <a:solidFill>
                  <a:schemeClr val="tx1"/>
                </a:solidFill>
                <a:latin typeface="+mn-lt"/>
                <a:cs typeface="Arial" pitchFamily="34" charset="0"/>
              </a:defRPr>
            </a:lvl1pPr>
          </a:lstStyle>
          <a:p>
            <a:pPr fontAlgn="auto">
              <a:spcBef>
                <a:spcPts val="0"/>
              </a:spcBef>
              <a:spcAft>
                <a:spcPts val="0"/>
              </a:spcAft>
            </a:pPr>
            <a:r>
              <a:rPr kumimoji="1" lang="en-GB" altLang="en-GB"/>
              <a:t>Proposal Template</a:t>
            </a:r>
            <a:endParaRPr kumimoji="1" lang="en-GB" altLang="en-GB" dirty="0"/>
          </a:p>
        </p:txBody>
      </p:sp>
      <p:sp>
        <p:nvSpPr>
          <p:cNvPr id="9" name="スライド番号プレースホルダ 9"/>
          <p:cNvSpPr>
            <a:spLocks noGrp="1"/>
          </p:cNvSpPr>
          <p:nvPr>
            <p:ph type="sldNum" sz="quarter" idx="4"/>
          </p:nvPr>
        </p:nvSpPr>
        <p:spPr bwMode="gray">
          <a:xfrm>
            <a:off x="288693" y="9516000"/>
            <a:ext cx="124615" cy="244400"/>
          </a:xfrm>
          <a:prstGeom prst="rect">
            <a:avLst/>
          </a:prstGeom>
        </p:spPr>
        <p:txBody>
          <a:bodyPr vert="horz" wrap="none" lIns="0" tIns="0" rIns="0" bIns="0" rtlCol="0" anchor="b" anchorCtr="0"/>
          <a:lstStyle>
            <a:lvl1pPr algn="r">
              <a:defRPr sz="623">
                <a:solidFill>
                  <a:schemeClr val="tx1"/>
                </a:solidFill>
                <a:latin typeface="+mn-lt"/>
                <a:cs typeface="Arial"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288692" y="2132000"/>
            <a:ext cx="3015692" cy="6968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30661092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6" r:id="rId10"/>
    <p:sldLayoutId id="2147484117" r:id="rId11"/>
  </p:sldLayoutIdLst>
  <p:hf hdr="0" ftr="0" dt="0"/>
  <p:txStyles>
    <p:titleStyle>
      <a:lvl1pPr algn="l" defTabSz="685767" rtl="0" eaLnBrk="1" latinLnBrk="0" hangingPunct="1">
        <a:spcBef>
          <a:spcPct val="0"/>
        </a:spcBef>
        <a:buNone/>
        <a:defRPr kumimoji="1" sz="1385" b="1" kern="1200">
          <a:solidFill>
            <a:schemeClr val="tx1"/>
          </a:solidFill>
          <a:latin typeface="+mj-lt"/>
          <a:ea typeface="+mj-ea"/>
          <a:cs typeface="+mj-cs"/>
        </a:defRPr>
      </a:lvl1pPr>
    </p:titleStyle>
    <p:bodyStyle>
      <a:lvl1pPr marL="0" marR="0" indent="0" algn="l" defTabSz="685767" rtl="0" eaLnBrk="1" fontAlgn="auto" latinLnBrk="0" hangingPunct="1">
        <a:lnSpc>
          <a:spcPct val="106000"/>
        </a:lnSpc>
        <a:spcBef>
          <a:spcPts val="731"/>
        </a:spcBef>
        <a:spcAft>
          <a:spcPts val="0"/>
        </a:spcAft>
        <a:buClrTx/>
        <a:buSzPct val="100000"/>
        <a:buFont typeface="Arial" panose="020B0604020202020204" pitchFamily="34" charset="0"/>
        <a:buNone/>
        <a:tabLst/>
        <a:defRPr kumimoji="1" sz="831" b="0" kern="1200">
          <a:solidFill>
            <a:schemeClr val="tx1"/>
          </a:solidFill>
          <a:latin typeface="+mn-lt"/>
          <a:ea typeface="+mn-ea"/>
          <a:cs typeface="+mn-cs"/>
        </a:defRPr>
      </a:lvl1pPr>
      <a:lvl2pPr marL="119629" marR="0" indent="-119629" algn="l" defTabSz="685767" rtl="0" eaLnBrk="1" fontAlgn="auto" latinLnBrk="0" hangingPunct="1">
        <a:lnSpc>
          <a:spcPct val="106000"/>
        </a:lnSpc>
        <a:spcBef>
          <a:spcPts val="731"/>
        </a:spcBef>
        <a:spcAft>
          <a:spcPts val="0"/>
        </a:spcAft>
        <a:buClrTx/>
        <a:buSzPct val="100000"/>
        <a:buFont typeface="Wingdings" panose="05000000000000000000" pitchFamily="2" charset="2"/>
        <a:buChar char="n"/>
        <a:tabLst/>
        <a:defRPr kumimoji="1" lang="en-US" sz="831" b="0" kern="1200" dirty="0" smtClean="0">
          <a:solidFill>
            <a:schemeClr val="tx1"/>
          </a:solidFill>
          <a:latin typeface="+mn-lt"/>
          <a:ea typeface="+mn-ea"/>
          <a:cs typeface="+mn-cs"/>
        </a:defRPr>
      </a:lvl2pPr>
      <a:lvl3pPr marL="239259" marR="0" indent="-119629" algn="l" defTabSz="685767" rtl="0" eaLnBrk="1" fontAlgn="auto" latinLnBrk="0" hangingPunct="1">
        <a:lnSpc>
          <a:spcPct val="106000"/>
        </a:lnSpc>
        <a:spcBef>
          <a:spcPts val="332"/>
        </a:spcBef>
        <a:spcAft>
          <a:spcPts val="0"/>
        </a:spcAft>
        <a:buClrTx/>
        <a:buSzPct val="100000"/>
        <a:buFont typeface="Wingdings" panose="05000000000000000000" pitchFamily="2" charset="2"/>
        <a:buChar char="Ø"/>
        <a:tabLst/>
        <a:defRPr kumimoji="1" lang="en-US" sz="831" b="0" kern="1200" dirty="0" smtClean="0">
          <a:solidFill>
            <a:schemeClr val="tx1"/>
          </a:solidFill>
          <a:latin typeface="+mn-lt"/>
          <a:ea typeface="+mn-ea"/>
          <a:cs typeface="+mn-cs"/>
        </a:defRPr>
      </a:lvl3pPr>
      <a:lvl4pPr marL="358888" marR="0" indent="-119629" algn="l" defTabSz="685767" rtl="0" eaLnBrk="1" fontAlgn="auto" latinLnBrk="0" hangingPunct="1">
        <a:lnSpc>
          <a:spcPct val="106000"/>
        </a:lnSpc>
        <a:spcBef>
          <a:spcPts val="166"/>
        </a:spcBef>
        <a:spcAft>
          <a:spcPts val="0"/>
        </a:spcAft>
        <a:buClrTx/>
        <a:buSzPct val="100000"/>
        <a:buFont typeface="Arial" panose="020B0604020202020204" pitchFamily="34" charset="0"/>
        <a:buChar char="•"/>
        <a:tabLst/>
        <a:defRPr kumimoji="1" lang="en-US" sz="831" b="0" kern="1200" baseline="0" dirty="0" smtClean="0">
          <a:solidFill>
            <a:schemeClr val="tx1"/>
          </a:solidFill>
          <a:latin typeface="+mn-lt"/>
          <a:ea typeface="+mn-ea"/>
          <a:cs typeface="+mn-cs"/>
        </a:defRPr>
      </a:lvl4pPr>
      <a:lvl5pPr marL="399581" indent="-132294" algn="l" defTabSz="598856" rtl="0" eaLnBrk="1" latinLnBrk="0" hangingPunct="1">
        <a:spcBef>
          <a:spcPts val="0"/>
        </a:spcBef>
        <a:spcAft>
          <a:spcPts val="750"/>
        </a:spcAft>
        <a:buClrTx/>
        <a:buSzPct val="100000"/>
        <a:buFont typeface="Verdana" panose="020B0604030504040204" pitchFamily="34" charset="0"/>
        <a:buChar char="−"/>
        <a:tabLst/>
        <a:defRPr kumimoji="1" lang="en-US" sz="825" kern="1200" baseline="0" dirty="0" smtClean="0">
          <a:solidFill>
            <a:schemeClr val="tx1"/>
          </a:solidFill>
          <a:latin typeface="+mn-lt"/>
          <a:ea typeface="+mn-ea"/>
          <a:cs typeface="+mn-cs"/>
        </a:defRPr>
      </a:lvl5pPr>
      <a:lvl6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81" indent="-132294" algn="l" defTabSz="685767"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81" indent="-132294" algn="l" defTabSz="685767"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p:bodyStyle>
    <p:otherStyle>
      <a:defPPr>
        <a:defRPr lang="en-US"/>
      </a:defPPr>
      <a:lvl1pPr marL="0" algn="l" defTabSz="685767" rtl="0" eaLnBrk="1" latinLnBrk="0" hangingPunct="1">
        <a:defRPr kumimoji="1" sz="1350" kern="1200">
          <a:solidFill>
            <a:schemeClr val="tx1"/>
          </a:solidFill>
          <a:latin typeface="+mn-lt"/>
          <a:ea typeface="+mn-ea"/>
          <a:cs typeface="+mn-cs"/>
        </a:defRPr>
      </a:lvl1pPr>
      <a:lvl2pPr marL="342884" algn="l" defTabSz="685767" rtl="0" eaLnBrk="1" latinLnBrk="0" hangingPunct="1">
        <a:defRPr kumimoji="1" sz="1350" kern="1200">
          <a:solidFill>
            <a:schemeClr val="tx1"/>
          </a:solidFill>
          <a:latin typeface="+mn-lt"/>
          <a:ea typeface="+mn-ea"/>
          <a:cs typeface="+mn-cs"/>
        </a:defRPr>
      </a:lvl2pPr>
      <a:lvl3pPr marL="685767" algn="l" defTabSz="685767" rtl="0" eaLnBrk="1" latinLnBrk="0" hangingPunct="1">
        <a:defRPr kumimoji="1" sz="1350" kern="1200">
          <a:solidFill>
            <a:schemeClr val="tx1"/>
          </a:solidFill>
          <a:latin typeface="+mn-lt"/>
          <a:ea typeface="+mn-ea"/>
          <a:cs typeface="+mn-cs"/>
        </a:defRPr>
      </a:lvl3pPr>
      <a:lvl4pPr marL="1028651" algn="l" defTabSz="685767" rtl="0" eaLnBrk="1" latinLnBrk="0" hangingPunct="1">
        <a:defRPr kumimoji="1" sz="1350" kern="1200">
          <a:solidFill>
            <a:schemeClr val="tx1"/>
          </a:solidFill>
          <a:latin typeface="+mn-lt"/>
          <a:ea typeface="+mn-ea"/>
          <a:cs typeface="+mn-cs"/>
        </a:defRPr>
      </a:lvl4pPr>
      <a:lvl5pPr marL="1371534" algn="l" defTabSz="685767" rtl="0" eaLnBrk="1" latinLnBrk="0" hangingPunct="1">
        <a:defRPr kumimoji="1" sz="1350" kern="1200">
          <a:solidFill>
            <a:schemeClr val="tx1"/>
          </a:solidFill>
          <a:latin typeface="+mn-lt"/>
          <a:ea typeface="+mn-ea"/>
          <a:cs typeface="+mn-cs"/>
        </a:defRPr>
      </a:lvl5pPr>
      <a:lvl6pPr marL="1714419" algn="l" defTabSz="685767" rtl="0" eaLnBrk="1" latinLnBrk="0" hangingPunct="1">
        <a:defRPr kumimoji="1" sz="1350" kern="1200">
          <a:solidFill>
            <a:schemeClr val="tx1"/>
          </a:solidFill>
          <a:latin typeface="+mn-lt"/>
          <a:ea typeface="+mn-ea"/>
          <a:cs typeface="+mn-cs"/>
        </a:defRPr>
      </a:lvl6pPr>
      <a:lvl7pPr marL="2057302" algn="l" defTabSz="685767" rtl="0" eaLnBrk="1" latinLnBrk="0" hangingPunct="1">
        <a:defRPr kumimoji="1" sz="1350" kern="1200">
          <a:solidFill>
            <a:schemeClr val="tx1"/>
          </a:solidFill>
          <a:latin typeface="+mn-lt"/>
          <a:ea typeface="+mn-ea"/>
          <a:cs typeface="+mn-cs"/>
        </a:defRPr>
      </a:lvl7pPr>
      <a:lvl8pPr marL="2400185" algn="l" defTabSz="685767" rtl="0" eaLnBrk="1" latinLnBrk="0" hangingPunct="1">
        <a:defRPr kumimoji="1" sz="1350" kern="1200">
          <a:solidFill>
            <a:schemeClr val="tx1"/>
          </a:solidFill>
          <a:latin typeface="+mn-lt"/>
          <a:ea typeface="+mn-ea"/>
          <a:cs typeface="+mn-cs"/>
        </a:defRPr>
      </a:lvl8pPr>
      <a:lvl9pPr marL="2743069" algn="l" defTabSz="68576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60" userDrawn="1">
          <p15:clr>
            <a:srgbClr val="A4A3A4"/>
          </p15:clr>
        </p15:guide>
        <p15:guide id="1" orient="horz" pos="139" userDrawn="1">
          <p15:clr>
            <a:srgbClr val="A4A3A4"/>
          </p15:clr>
        </p15:guide>
        <p15:guide id="2" pos="2082" userDrawn="1">
          <p15:clr>
            <a:srgbClr val="A4A3A4"/>
          </p15:clr>
        </p15:guide>
        <p15:guide id="3" pos="2238" userDrawn="1">
          <p15:clr>
            <a:srgbClr val="A4A3A4"/>
          </p15:clr>
        </p15:guide>
        <p15:guide id="4" pos="4139" userDrawn="1">
          <p15:clr>
            <a:srgbClr val="A4A3A4"/>
          </p15:clr>
        </p15:guide>
        <p15:guide id="5" pos="181" userDrawn="1">
          <p15:clr>
            <a:srgbClr val="A4A3A4"/>
          </p15:clr>
        </p15:guide>
        <p15:guide id="6" orient="horz" pos="728" userDrawn="1">
          <p15:clr>
            <a:srgbClr val="A4A3A4"/>
          </p15:clr>
        </p15:guide>
        <p15:guide id="7" orient="horz" pos="924" userDrawn="1">
          <p15:clr>
            <a:srgbClr val="A4A3A4"/>
          </p15:clr>
        </p15:guide>
        <p15:guide id="8" orient="horz" pos="1351" userDrawn="1">
          <p15:clr>
            <a:srgbClr val="A4A3A4"/>
          </p15:clr>
        </p15:guide>
        <p15:guide id="9" orient="horz" pos="5740" userDrawn="1">
          <p15:clr>
            <a:srgbClr val="A4A3A4"/>
          </p15:clr>
        </p15:guide>
        <p15:guide id="10" orient="horz" pos="6003" userDrawn="1">
          <p15:clr>
            <a:srgbClr val="A4A3A4"/>
          </p15:clr>
        </p15:guide>
        <p15:guide id="11" orient="horz" pos="6166"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9.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emf"/><Relationship Id="rId11" Type="http://schemas.openxmlformats.org/officeDocument/2006/relationships/image" Target="../media/image9.png"/><Relationship Id="rId5" Type="http://schemas.openxmlformats.org/officeDocument/2006/relationships/oleObject" Target="../embeddings/oleObject57.bin"/><Relationship Id="rId10" Type="http://schemas.openxmlformats.org/officeDocument/2006/relationships/image" Target="../media/image8.png"/><Relationship Id="rId4" Type="http://schemas.openxmlformats.org/officeDocument/2006/relationships/slideLayout" Target="../slideLayouts/slideLayout23.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1.xml"/><Relationship Id="rId7" Type="http://schemas.openxmlformats.org/officeDocument/2006/relationships/image" Target="../media/image11.png"/><Relationship Id="rId2" Type="http://schemas.openxmlformats.org/officeDocument/2006/relationships/tags" Target="../tags/tag60.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oleObject" Target="../embeddings/oleObject57.bin"/><Relationship Id="rId10"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58376" name="think-cell スライド" r:id="rId5" imgW="293" imgH="295" progId="TCLayout.ActiveDocument.1">
                  <p:embed/>
                </p:oleObj>
              </mc:Choice>
              <mc:Fallback>
                <p:oleObj name="think-cell スライド" r:id="rId5" imgW="293" imgH="295" progId="TCLayout.ActiveDocument.1">
                  <p:embed/>
                  <p:pic>
                    <p:nvPicPr>
                      <p:cNvPr id="9" name="オブジェクト 8" hidden="1"/>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10" name="正方形/長方形 9" hidden="1"/>
          <p:cNvSpPr/>
          <p:nvPr>
            <p:custDataLst>
              <p:tags r:id="rId3"/>
            </p:custDataLst>
          </p:nvPr>
        </p:nvSpPr>
        <p:spPr bwMode="gray">
          <a:xfrm>
            <a:off x="0" y="2579077"/>
            <a:ext cx="109904" cy="109904"/>
          </a:xfrm>
          <a:prstGeom prst="rect">
            <a:avLst/>
          </a:prstGeom>
          <a:solidFill>
            <a:srgbClr val="BBBCBC"/>
          </a:solidFill>
          <a:ln w="12700" algn="ctr">
            <a:solidFill>
              <a:srgbClr val="BBBCBC"/>
            </a:solidFill>
            <a:miter lim="800000"/>
            <a:headEnd/>
            <a:tailEnd/>
          </a:ln>
        </p:spPr>
        <p:txBody>
          <a:bodyPr wrap="none" lIns="0" tIns="0" rIns="0" bIns="0" numCol="1" spcCol="0" rtlCol="0" anchor="ctr" anchorCtr="0">
            <a:noAutofit/>
          </a:bodyPr>
          <a:lstStyle/>
          <a:p>
            <a:pPr algn="ctr">
              <a:buFont typeface="Wingdings 2" pitchFamily="18" charset="2"/>
              <a:buNone/>
            </a:pPr>
            <a:endParaRPr kumimoji="1" lang="ja-JP" altLang="en-US" sz="1385" b="1" dirty="0">
              <a:latin typeface="Yu Gothic UI Semilight" panose="020B0400000000000000" pitchFamily="50" charset="-128"/>
              <a:ea typeface="Yu Gothic UI Semilight" panose="020B0400000000000000" pitchFamily="50" charset="-128"/>
              <a:cs typeface="+mj-cs"/>
              <a:sym typeface="Yu Gothic UI Semilight" panose="020B0400000000000000" pitchFamily="50" charset="-128"/>
            </a:endParaRPr>
          </a:p>
        </p:txBody>
      </p:sp>
      <p:pic>
        <p:nvPicPr>
          <p:cNvPr id="7" name="図 6"/>
          <p:cNvPicPr>
            <a:picLocks noChangeAspect="1"/>
          </p:cNvPicPr>
          <p:nvPr/>
        </p:nvPicPr>
        <p:blipFill>
          <a:blip r:embed="rId7"/>
          <a:stretch>
            <a:fillRect/>
          </a:stretch>
        </p:blipFill>
        <p:spPr>
          <a:xfrm>
            <a:off x="936464" y="8664206"/>
            <a:ext cx="1562874" cy="844253"/>
          </a:xfrm>
          <a:prstGeom prst="rect">
            <a:avLst/>
          </a:prstGeom>
        </p:spPr>
      </p:pic>
      <p:pic>
        <p:nvPicPr>
          <p:cNvPr id="12" name="図 11"/>
          <p:cNvPicPr>
            <a:picLocks noChangeAspect="1"/>
          </p:cNvPicPr>
          <p:nvPr/>
        </p:nvPicPr>
        <p:blipFill>
          <a:blip r:embed="rId8"/>
          <a:stretch>
            <a:fillRect/>
          </a:stretch>
        </p:blipFill>
        <p:spPr>
          <a:xfrm>
            <a:off x="3737605" y="8586932"/>
            <a:ext cx="2417307" cy="809250"/>
          </a:xfrm>
          <a:prstGeom prst="rect">
            <a:avLst/>
          </a:prstGeom>
        </p:spPr>
      </p:pic>
      <p:sp>
        <p:nvSpPr>
          <p:cNvPr id="2" name="テキスト ボックス 1"/>
          <p:cNvSpPr txBox="1"/>
          <p:nvPr/>
        </p:nvSpPr>
        <p:spPr>
          <a:xfrm>
            <a:off x="0" y="361052"/>
            <a:ext cx="6858000" cy="843314"/>
          </a:xfrm>
          <a:prstGeom prst="rect">
            <a:avLst/>
          </a:prstGeom>
          <a:solidFill>
            <a:srgbClr val="103185"/>
          </a:solidFill>
        </p:spPr>
        <p:txBody>
          <a:bodyPr wrap="none" lIns="36000" tIns="36000" rIns="36000" bIns="36000" rtlCol="0" anchor="ctr" anchorCtr="0">
            <a:noAutofit/>
          </a:bodyPr>
          <a:lstStyle/>
          <a:p>
            <a:pPr algn="ctr">
              <a:lnSpc>
                <a:spcPct val="110000"/>
              </a:lnSpc>
              <a:buFont typeface="Wingdings 2" pitchFamily="18" charset="2"/>
              <a:buNone/>
            </a:pPr>
            <a:r>
              <a:rPr kumimoji="1" lang="ja-JP" altLang="en-US" sz="2000" b="1" spc="80" dirty="0">
                <a:ln w="9525" cmpd="sng">
                  <a:noFill/>
                </a:ln>
                <a:solidFill>
                  <a:schemeClr val="bg1"/>
                </a:solidFill>
                <a:latin typeface="メイリオ" panose="020B0604030504040204" pitchFamily="50" charset="-128"/>
                <a:ea typeface="メイリオ" panose="020B0604030504040204" pitchFamily="50" charset="-128"/>
              </a:rPr>
              <a:t>マイナンバーカード</a:t>
            </a:r>
            <a:r>
              <a:rPr kumimoji="1" lang="ja-JP" altLang="en-US" sz="2000" b="1" spc="120" dirty="0">
                <a:ln w="9525" cmpd="sng">
                  <a:noFill/>
                </a:ln>
                <a:solidFill>
                  <a:schemeClr val="bg1"/>
                </a:solidFill>
                <a:latin typeface="メイリオ" panose="020B0604030504040204" pitchFamily="50" charset="-128"/>
                <a:ea typeface="メイリオ" panose="020B0604030504040204" pitchFamily="50" charset="-128"/>
              </a:rPr>
              <a:t>交付申請のご案内</a:t>
            </a:r>
            <a:endParaRPr kumimoji="1" lang="en-US" altLang="ja-JP" sz="2000" b="1" spc="120" dirty="0">
              <a:ln w="9525" cmpd="sng">
                <a:noFill/>
              </a:ln>
              <a:solidFill>
                <a:schemeClr val="bg1"/>
              </a:solidFill>
              <a:latin typeface="メイリオ" panose="020B0604030504040204" pitchFamily="50" charset="-128"/>
              <a:ea typeface="メイリオ" panose="020B0604030504040204" pitchFamily="50" charset="-128"/>
            </a:endParaRPr>
          </a:p>
          <a:p>
            <a:pPr algn="ctr">
              <a:lnSpc>
                <a:spcPct val="110000"/>
              </a:lnSpc>
              <a:buFont typeface="Wingdings 2" pitchFamily="18" charset="2"/>
              <a:buNone/>
            </a:pPr>
            <a:r>
              <a:rPr kumimoji="1" lang="ja-JP" altLang="en-US" sz="1400" b="1" spc="80" dirty="0">
                <a:ln w="9525" cmpd="sng">
                  <a:noFill/>
                </a:ln>
                <a:solidFill>
                  <a:schemeClr val="bg1"/>
                </a:solidFill>
                <a:latin typeface="メイリオ" panose="020B0604030504040204" pitchFamily="50" charset="-128"/>
                <a:ea typeface="メイリオ" panose="020B0604030504040204" pitchFamily="50" charset="-128"/>
              </a:rPr>
              <a:t>指定医療機関の受診がマイナンバーカードでできるようになります</a:t>
            </a:r>
            <a:endParaRPr kumimoji="1" lang="ja-JP" altLang="en-US" sz="1400" spc="80" dirty="0">
              <a:solidFill>
                <a:schemeClr val="bg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81000" y="3744332"/>
            <a:ext cx="6696000" cy="360000"/>
          </a:xfrm>
          <a:prstGeom prst="rect">
            <a:avLst/>
          </a:prstGeom>
          <a:noFill/>
        </p:spPr>
        <p:txBody>
          <a:bodyPr wrap="none" lIns="36000" tIns="36000" rIns="36000" bIns="36000" rtlCol="0" anchor="ctr" anchorCtr="0">
            <a:noAutofit/>
          </a:bodyPr>
          <a:lstStyle/>
          <a:p>
            <a:pPr algn="ctr">
              <a:lnSpc>
                <a:spcPct val="110000"/>
              </a:lnSpc>
              <a:buFont typeface="Wingdings 2" pitchFamily="18" charset="2"/>
              <a:buNone/>
            </a:pPr>
            <a:r>
              <a:rPr kumimoji="1" lang="ja-JP" altLang="en-US" sz="1600" b="1" dirty="0">
                <a:ln w="9525" cmpd="sng">
                  <a:noFill/>
                </a:ln>
                <a:solidFill>
                  <a:srgbClr val="103185"/>
                </a:solidFill>
                <a:latin typeface="メイリオ" panose="020B0604030504040204" pitchFamily="50" charset="-128"/>
                <a:ea typeface="メイリオ" panose="020B0604030504040204" pitchFamily="50" charset="-128"/>
              </a:rPr>
              <a:t>マイナンバーカードできること</a:t>
            </a:r>
            <a:endParaRPr kumimoji="1" lang="ja-JP" altLang="en-US" sz="1600" baseline="0" dirty="0">
              <a:solidFill>
                <a:srgbClr val="103185"/>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81000" y="4088092"/>
            <a:ext cx="3240000" cy="288000"/>
          </a:xfrm>
          <a:prstGeom prst="rect">
            <a:avLst/>
          </a:prstGeom>
          <a:solidFill>
            <a:srgbClr val="103185"/>
          </a:solidFill>
          <a:ln w="25400">
            <a:solidFill>
              <a:srgbClr val="103185"/>
            </a:solidFill>
          </a:ln>
        </p:spPr>
        <p:txBody>
          <a:bodyPr wrap="none" lIns="36000" tIns="36000" rIns="36000" bIns="0" rtlCol="0" anchor="ctr" anchorCtr="0">
            <a:noAutofit/>
          </a:bodyPr>
          <a:lstStyle/>
          <a:p>
            <a:pPr algn="ctr">
              <a:spcBef>
                <a:spcPts val="0"/>
              </a:spcBef>
              <a:buSzPct val="100000"/>
            </a:pPr>
            <a:r>
              <a:rPr kumimoji="1" lang="ja-JP" altLang="en-US" sz="1600" b="1" spc="300" baseline="0" dirty="0">
                <a:solidFill>
                  <a:schemeClr val="bg1"/>
                </a:solidFill>
                <a:latin typeface="メイリオ" panose="020B0604030504040204" pitchFamily="50" charset="-128"/>
                <a:ea typeface="メイリオ" panose="020B0604030504040204" pitchFamily="50" charset="-128"/>
              </a:rPr>
              <a:t>指定医療機関を受診</a:t>
            </a:r>
          </a:p>
        </p:txBody>
      </p:sp>
      <p:sp>
        <p:nvSpPr>
          <p:cNvPr id="34" name="テキスト ボックス 33"/>
          <p:cNvSpPr txBox="1"/>
          <p:nvPr/>
        </p:nvSpPr>
        <p:spPr>
          <a:xfrm>
            <a:off x="81000" y="4390517"/>
            <a:ext cx="3240000" cy="1440000"/>
          </a:xfrm>
          <a:prstGeom prst="rect">
            <a:avLst/>
          </a:prstGeom>
          <a:noFill/>
          <a:ln w="25400">
            <a:solidFill>
              <a:srgbClr val="103185"/>
            </a:solidFill>
          </a:ln>
        </p:spPr>
        <p:txBody>
          <a:bodyPr wrap="square" lIns="108000" tIns="72000" rIns="72000" bIns="72000" rtlCol="0" anchor="t" anchorCtr="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マイナンバーカードの提示で、</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指定医療機関が受診できるようになります。</a:t>
            </a:r>
            <a:endParaRPr kumimoji="1" lang="en-US" altLang="ja-JP" sz="1200" dirty="0">
              <a:latin typeface="メイリオ" panose="020B0604030504040204" pitchFamily="50" charset="-128"/>
              <a:ea typeface="メイリオ" panose="020B0604030504040204" pitchFamily="50" charset="-128"/>
            </a:endParaRPr>
          </a:p>
          <a:p>
            <a:pPr>
              <a:lnSpc>
                <a:spcPct val="110000"/>
              </a:lnSpc>
              <a:spcBef>
                <a:spcPts val="300"/>
              </a:spcBef>
              <a:buFont typeface="Wingdings 2" pitchFamily="18" charset="2"/>
              <a:buNone/>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これまでどおり、受診前に</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　福祉事務所へ申請する必要</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　があります（緊急時を除く）</a:t>
            </a:r>
            <a:endParaRPr kumimoji="1" lang="ja-JP" altLang="en-US" sz="1050" baseline="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3537000" y="4390517"/>
            <a:ext cx="3240000" cy="1440000"/>
          </a:xfrm>
          <a:prstGeom prst="rect">
            <a:avLst/>
          </a:prstGeom>
          <a:noFill/>
          <a:ln w="25400">
            <a:solidFill>
              <a:srgbClr val="103185"/>
            </a:solidFill>
          </a:ln>
        </p:spPr>
        <p:txBody>
          <a:bodyPr wrap="square" lIns="108000" tIns="72000" rIns="72000" bIns="72000" rtlCol="0" anchor="t" anchorCtr="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マイナポータル</a:t>
            </a:r>
            <a:r>
              <a:rPr kumimoji="1" lang="ja-JP" altLang="en-US" sz="1200">
                <a:latin typeface="メイリオ" panose="020B0604030504040204" pitchFamily="50" charset="-128"/>
                <a:ea typeface="メイリオ" panose="020B0604030504040204" pitchFamily="50" charset="-128"/>
              </a:rPr>
              <a:t>で、診療情報</a:t>
            </a:r>
            <a:r>
              <a:rPr kumimoji="1" lang="ja-JP" altLang="en-US" sz="1200" dirty="0">
                <a:latin typeface="メイリオ" panose="020B0604030504040204" pitchFamily="50" charset="-128"/>
                <a:ea typeface="メイリオ" panose="020B0604030504040204" pitchFamily="50" charset="-128"/>
              </a:rPr>
              <a:t>、薬剤情報が</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見られるようになります。</a:t>
            </a:r>
          </a:p>
          <a:p>
            <a:pPr marL="82550" indent="-82550">
              <a:lnSpc>
                <a:spcPct val="110000"/>
              </a:lnSpc>
              <a:spcBef>
                <a:spcPts val="600"/>
              </a:spcBef>
              <a:buFont typeface="Wingdings 2" pitchFamily="18" charset="2"/>
              <a:buNone/>
            </a:pP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検診情報についても順次開始予定</a:t>
            </a:r>
            <a:endParaRPr kumimoji="1" lang="ja-JP" altLang="en-US" sz="1050" baseline="0"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97901" y="6259733"/>
            <a:ext cx="3240000" cy="1440000"/>
          </a:xfrm>
          <a:prstGeom prst="rect">
            <a:avLst/>
          </a:prstGeom>
          <a:noFill/>
          <a:ln w="25400">
            <a:solidFill>
              <a:srgbClr val="103185"/>
            </a:solidFill>
          </a:ln>
        </p:spPr>
        <p:txBody>
          <a:bodyPr wrap="square" lIns="108000" tIns="72000" rIns="72000" bIns="72000" rtlCol="0" anchor="t" anchorCtr="0">
            <a:noAutofit/>
          </a:bodyPr>
          <a:lstStyle/>
          <a:p>
            <a:pPr>
              <a:lnSpc>
                <a:spcPct val="110000"/>
              </a:lnSpc>
              <a:spcBef>
                <a:spcPts val="0"/>
              </a:spcBef>
              <a:buSzPct val="100000"/>
            </a:pPr>
            <a:r>
              <a:rPr kumimoji="1" lang="ja-JP" altLang="en-US" sz="1200" dirty="0">
                <a:latin typeface="メイリオ" panose="020B0604030504040204" pitchFamily="50" charset="-128"/>
                <a:ea typeface="メイリオ" panose="020B0604030504040204" pitchFamily="50" charset="-128"/>
              </a:rPr>
              <a:t>顔写真付きの公的な本人確認書類として、</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日常生活や自立に向けた活動など、</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さまざまな場面に利用できます。</a:t>
            </a:r>
            <a:endParaRPr kumimoji="1" lang="en-US" altLang="ja-JP" sz="1200" dirty="0">
              <a:latin typeface="メイリオ" panose="020B0604030504040204" pitchFamily="50" charset="-128"/>
              <a:ea typeface="メイリオ" panose="020B0604030504040204" pitchFamily="50" charset="-128"/>
            </a:endParaRPr>
          </a:p>
          <a:p>
            <a:pPr>
              <a:lnSpc>
                <a:spcPct val="110000"/>
              </a:lnSpc>
              <a:spcBef>
                <a:spcPts val="0"/>
              </a:spcBef>
              <a:buSzPct val="100000"/>
            </a:pPr>
            <a:endParaRPr kumimoji="1" lang="ja-JP" altLang="en-US" sz="1200" baseline="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537000" y="6259733"/>
            <a:ext cx="3240000" cy="1440000"/>
          </a:xfrm>
          <a:prstGeom prst="rect">
            <a:avLst/>
          </a:prstGeom>
          <a:noFill/>
          <a:ln w="25400">
            <a:solidFill>
              <a:srgbClr val="103185"/>
            </a:solidFill>
          </a:ln>
        </p:spPr>
        <p:txBody>
          <a:bodyPr wrap="square" lIns="108000" tIns="72000" rIns="72000" bIns="72000" rtlCol="0" anchor="t" anchorCtr="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住民票の写しや印鑑証明、戸籍などの証明書が、コンビニで取得できます。</a:t>
            </a:r>
            <a:endParaRPr kumimoji="1" lang="en-US" altLang="ja-JP" sz="1200" dirty="0">
              <a:latin typeface="メイリオ" panose="020B0604030504040204" pitchFamily="50" charset="-128"/>
              <a:ea typeface="メイリオ" panose="020B0604030504040204" pitchFamily="50" charset="-128"/>
            </a:endParaRPr>
          </a:p>
          <a:p>
            <a:pPr>
              <a:lnSpc>
                <a:spcPct val="110000"/>
              </a:lnSpc>
              <a:spcBef>
                <a:spcPts val="600"/>
              </a:spcBef>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＜山形市で取得できる証明書＞</a:t>
            </a:r>
            <a:endParaRPr kumimoji="1" lang="en-US" altLang="ja-JP" sz="105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①住民票の写し</a:t>
            </a:r>
            <a:endParaRPr kumimoji="1" lang="en-US" altLang="ja-JP" sz="105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②印鑑登録証明書</a:t>
            </a:r>
            <a:br>
              <a:rPr kumimoji="1" lang="en-US" altLang="ja-JP" sz="1050" dirty="0">
                <a:latin typeface="メイリオ" panose="020B0604030504040204" pitchFamily="50" charset="-128"/>
                <a:ea typeface="メイリオ" panose="020B0604030504040204" pitchFamily="50" charset="-128"/>
              </a:rPr>
            </a:br>
            <a:r>
              <a:rPr kumimoji="1" lang="ja-JP" altLang="en-US" sz="1050" dirty="0">
                <a:latin typeface="メイリオ" panose="020B0604030504040204" pitchFamily="50" charset="-128"/>
                <a:ea typeface="メイリオ" panose="020B0604030504040204" pitchFamily="50" charset="-128"/>
              </a:rPr>
              <a:t>③戸籍の附票の写し</a:t>
            </a:r>
            <a:endParaRPr kumimoji="1" lang="en-US" altLang="ja-JP" sz="105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050" dirty="0">
                <a:latin typeface="メイリオ" panose="020B0604030504040204" pitchFamily="50" charset="-128"/>
                <a:ea typeface="メイリオ" panose="020B0604030504040204" pitchFamily="50" charset="-128"/>
              </a:rPr>
              <a:t>④戸籍（全部･個人事項）証明書 他</a:t>
            </a:r>
            <a:endParaRPr kumimoji="1" lang="en-US" altLang="ja-JP" sz="1050" dirty="0">
              <a:latin typeface="メイリオ" panose="020B0604030504040204" pitchFamily="50" charset="-128"/>
              <a:ea typeface="メイリオ" panose="020B0604030504040204" pitchFamily="50" charset="-128"/>
            </a:endParaRPr>
          </a:p>
          <a:p>
            <a:pPr>
              <a:lnSpc>
                <a:spcPct val="110000"/>
              </a:lnSpc>
              <a:spcBef>
                <a:spcPts val="0"/>
              </a:spcBef>
              <a:buSzPct val="100000"/>
            </a:pPr>
            <a:endParaRPr kumimoji="1" lang="ja-JP" altLang="en-US" sz="1200" baseline="0" dirty="0">
              <a:latin typeface="メイリオ" panose="020B0604030504040204" pitchFamily="50" charset="-128"/>
              <a:ea typeface="メイリオ" panose="020B0604030504040204" pitchFamily="50" charset="-128"/>
            </a:endParaRPr>
          </a:p>
        </p:txBody>
      </p:sp>
      <p:sp>
        <p:nvSpPr>
          <p:cNvPr id="39" name="正方形/長方形 38"/>
          <p:cNvSpPr/>
          <p:nvPr/>
        </p:nvSpPr>
        <p:spPr>
          <a:xfrm>
            <a:off x="97901" y="8131425"/>
            <a:ext cx="3240000" cy="1440000"/>
          </a:xfrm>
          <a:prstGeom prst="rect">
            <a:avLst/>
          </a:prstGeom>
          <a:ln w="25400">
            <a:solidFill>
              <a:srgbClr val="103185"/>
            </a:solidFill>
          </a:ln>
        </p:spPr>
        <p:txBody>
          <a:bodyPr wrap="square" lIns="108000" tIns="72000" rIns="72000" bIns="7200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市町村の窓口に行かなくても、子育てをはじめとする行政手続きがオンラインでできます。</a:t>
            </a:r>
          </a:p>
        </p:txBody>
      </p:sp>
      <p:sp>
        <p:nvSpPr>
          <p:cNvPr id="40" name="テキスト ボックス 39"/>
          <p:cNvSpPr txBox="1"/>
          <p:nvPr/>
        </p:nvSpPr>
        <p:spPr>
          <a:xfrm>
            <a:off x="3556836" y="8131425"/>
            <a:ext cx="3240000" cy="1440000"/>
          </a:xfrm>
          <a:prstGeom prst="rect">
            <a:avLst/>
          </a:prstGeom>
          <a:noFill/>
          <a:ln w="25400">
            <a:solidFill>
              <a:srgbClr val="103185"/>
            </a:solidFill>
          </a:ln>
        </p:spPr>
        <p:txBody>
          <a:bodyPr wrap="square" lIns="108000" tIns="72000" rIns="72000" bIns="72000" rtlCol="0" anchor="t" anchorCtr="0">
            <a:noAutofit/>
          </a:bodyPr>
          <a:lstStyle/>
          <a:p>
            <a:pPr>
              <a:lnSpc>
                <a:spcPct val="110000"/>
              </a:lnSpc>
              <a:spcBef>
                <a:spcPts val="0"/>
              </a:spcBef>
              <a:buSzPct val="100000"/>
            </a:pPr>
            <a:r>
              <a:rPr kumimoji="1" lang="ja-JP" altLang="en-US" sz="1200" dirty="0">
                <a:latin typeface="メイリオ" panose="020B0604030504040204" pitchFamily="50" charset="-128"/>
                <a:ea typeface="メイリオ" panose="020B0604030504040204" pitchFamily="50" charset="-128"/>
              </a:rPr>
              <a:t>インターネットバンキングなど民間企業での利用が広がっています。</a:t>
            </a:r>
            <a:endParaRPr kumimoji="1" lang="en-US" altLang="ja-JP" sz="1200" dirty="0">
              <a:latin typeface="メイリオ" panose="020B0604030504040204" pitchFamily="50" charset="-128"/>
              <a:ea typeface="メイリオ" panose="020B0604030504040204" pitchFamily="50" charset="-128"/>
            </a:endParaRPr>
          </a:p>
          <a:p>
            <a:pPr>
              <a:lnSpc>
                <a:spcPct val="110000"/>
              </a:lnSpc>
              <a:spcBef>
                <a:spcPts val="0"/>
              </a:spcBef>
              <a:buSzPct val="100000"/>
            </a:pPr>
            <a:endParaRPr kumimoji="1" lang="ja-JP" altLang="en-US" sz="1200" baseline="0" dirty="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97901" y="-4150"/>
            <a:ext cx="4306407" cy="432000"/>
          </a:xfrm>
          <a:prstGeom prst="rect">
            <a:avLst/>
          </a:prstGeom>
          <a:noFill/>
        </p:spPr>
        <p:txBody>
          <a:bodyPr wrap="none" lIns="36000" tIns="36000" rIns="36000" bIns="36000" rtlCol="0" anchor="ctr" anchorCtr="0">
            <a:noAutofit/>
          </a:bodyPr>
          <a:lstStyle/>
          <a:p>
            <a:pPr>
              <a:lnSpc>
                <a:spcPct val="110000"/>
              </a:lnSpc>
              <a:buFont typeface="Wingdings 2" pitchFamily="18" charset="2"/>
              <a:buNone/>
            </a:pPr>
            <a:r>
              <a:rPr kumimoji="1" lang="ja-JP" altLang="en-US" sz="1200" spc="150" dirty="0">
                <a:ln w="9525" cmpd="sng">
                  <a:noFill/>
                </a:ln>
                <a:solidFill>
                  <a:srgbClr val="103185"/>
                </a:solidFill>
                <a:latin typeface="メイリオ" panose="020B0604030504040204" pitchFamily="50" charset="-128"/>
                <a:ea typeface="メイリオ" panose="020B0604030504040204" pitchFamily="50" charset="-128"/>
              </a:rPr>
              <a:t>生活保護受給者の皆さまへ</a:t>
            </a:r>
            <a:endParaRPr kumimoji="1" lang="ja-JP" altLang="en-US" sz="1200" spc="150" dirty="0">
              <a:solidFill>
                <a:srgbClr val="103185"/>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81000" y="1257518"/>
            <a:ext cx="6696000" cy="682101"/>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　生活保護を受給している方は、原則としてマイナンバーカード（個人番号カード）で、生活保護の指定医療機関を受診することになります。マイナンバーカードをまだ申請していない方は、申請の手続きをお願いします。</a:t>
            </a:r>
          </a:p>
        </p:txBody>
      </p:sp>
      <p:grpSp>
        <p:nvGrpSpPr>
          <p:cNvPr id="17" name="グループ化 16"/>
          <p:cNvGrpSpPr/>
          <p:nvPr/>
        </p:nvGrpSpPr>
        <p:grpSpPr>
          <a:xfrm>
            <a:off x="2174250" y="5116566"/>
            <a:ext cx="982738" cy="619872"/>
            <a:chOff x="2000788" y="4250690"/>
            <a:chExt cx="1664434" cy="944679"/>
          </a:xfrm>
        </p:grpSpPr>
        <p:pic>
          <p:nvPicPr>
            <p:cNvPr id="15" name="図 14"/>
            <p:cNvPicPr>
              <a:picLocks noChangeAspect="1"/>
            </p:cNvPicPr>
            <p:nvPr/>
          </p:nvPicPr>
          <p:blipFill>
            <a:blip r:embed="rId9"/>
            <a:stretch>
              <a:fillRect/>
            </a:stretch>
          </p:blipFill>
          <p:spPr>
            <a:xfrm>
              <a:off x="2000788" y="4250690"/>
              <a:ext cx="1664434" cy="944679"/>
            </a:xfrm>
            <a:prstGeom prst="rect">
              <a:avLst/>
            </a:prstGeom>
          </p:spPr>
        </p:pic>
        <p:sp>
          <p:nvSpPr>
            <p:cNvPr id="16" name="正方形/長方形 15"/>
            <p:cNvSpPr/>
            <p:nvPr/>
          </p:nvSpPr>
          <p:spPr bwMode="gray">
            <a:xfrm>
              <a:off x="2863850" y="4251975"/>
              <a:ext cx="295275" cy="45719"/>
            </a:xfrm>
            <a:prstGeom prst="rect">
              <a:avLst/>
            </a:prstGeom>
            <a:solidFill>
              <a:schemeClr val="bg1"/>
            </a:solidFill>
            <a:ln w="12700" algn="ctr">
              <a:solidFill>
                <a:schemeClr val="bg1"/>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mn-lt"/>
              </a:endParaRPr>
            </a:p>
          </p:txBody>
        </p:sp>
      </p:grpSp>
      <p:sp>
        <p:nvSpPr>
          <p:cNvPr id="33" name="テキスト ボックス 32"/>
          <p:cNvSpPr txBox="1"/>
          <p:nvPr/>
        </p:nvSpPr>
        <p:spPr>
          <a:xfrm>
            <a:off x="261361" y="4961475"/>
            <a:ext cx="72768" cy="257369"/>
          </a:xfrm>
          <a:prstGeom prst="rect">
            <a:avLst/>
          </a:prstGeom>
          <a:noFill/>
        </p:spPr>
        <p:txBody>
          <a:bodyPr wrap="none" lIns="36000" tIns="36000" rIns="36000" bIns="36000" rtlCol="0" anchor="ctr" anchorCtr="0">
            <a:spAutoFit/>
          </a:bodyPr>
          <a:lstStyle/>
          <a:p>
            <a:pPr>
              <a:spcBef>
                <a:spcPts val="0"/>
              </a:spcBef>
              <a:buSzPct val="100000"/>
            </a:pPr>
            <a:endParaRPr kumimoji="1" lang="ja-JP" altLang="en-US" sz="1200" baseline="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3537000" y="4088092"/>
            <a:ext cx="3240000" cy="288000"/>
          </a:xfrm>
          <a:prstGeom prst="rect">
            <a:avLst/>
          </a:prstGeom>
          <a:solidFill>
            <a:srgbClr val="103185"/>
          </a:solidFill>
          <a:ln w="25400">
            <a:solidFill>
              <a:srgbClr val="103185"/>
            </a:solidFill>
          </a:ln>
        </p:spPr>
        <p:txBody>
          <a:bodyPr wrap="none" lIns="36000" tIns="36000" rIns="36000" bIns="0" rtlCol="0" anchor="ctr" anchorCtr="0">
            <a:noAutofit/>
          </a:bodyPr>
          <a:lstStyle/>
          <a:p>
            <a:pPr algn="ctr">
              <a:spcBef>
                <a:spcPts val="0"/>
              </a:spcBef>
              <a:buSzPct val="100000"/>
            </a:pPr>
            <a:r>
              <a:rPr kumimoji="1" lang="ja-JP" altLang="en-US" sz="1600" b="1" spc="300" baseline="0" dirty="0">
                <a:solidFill>
                  <a:schemeClr val="bg1"/>
                </a:solidFill>
                <a:latin typeface="メイリオ" panose="020B0604030504040204" pitchFamily="50" charset="-128"/>
                <a:ea typeface="メイリオ" panose="020B0604030504040204" pitchFamily="50" charset="-128"/>
              </a:rPr>
              <a:t>健康状態を確認</a:t>
            </a:r>
          </a:p>
        </p:txBody>
      </p:sp>
      <p:sp>
        <p:nvSpPr>
          <p:cNvPr id="64" name="テキスト ボックス 63"/>
          <p:cNvSpPr txBox="1"/>
          <p:nvPr/>
        </p:nvSpPr>
        <p:spPr>
          <a:xfrm>
            <a:off x="3537000" y="5955476"/>
            <a:ext cx="3240000" cy="288000"/>
          </a:xfrm>
          <a:prstGeom prst="rect">
            <a:avLst/>
          </a:prstGeom>
          <a:solidFill>
            <a:srgbClr val="103185"/>
          </a:solidFill>
          <a:ln w="25400">
            <a:solidFill>
              <a:srgbClr val="103185"/>
            </a:solidFill>
          </a:ln>
        </p:spPr>
        <p:txBody>
          <a:bodyPr wrap="none" lIns="36000" tIns="36000" rIns="36000" bIns="0" rtlCol="0" anchor="ctr" anchorCtr="0">
            <a:noAutofit/>
          </a:bodyPr>
          <a:lstStyle/>
          <a:p>
            <a:pPr algn="ctr">
              <a:spcBef>
                <a:spcPts val="0"/>
              </a:spcBef>
              <a:buSzPct val="100000"/>
            </a:pPr>
            <a:r>
              <a:rPr kumimoji="1" lang="ja-JP" altLang="en-US" sz="1600" b="1" spc="120" dirty="0">
                <a:solidFill>
                  <a:schemeClr val="bg1"/>
                </a:solidFill>
                <a:latin typeface="メイリオ" panose="020B0604030504040204" pitchFamily="50" charset="-128"/>
                <a:ea typeface="メイリオ" panose="020B0604030504040204" pitchFamily="50" charset="-128"/>
              </a:rPr>
              <a:t>コンビニ</a:t>
            </a:r>
            <a:r>
              <a:rPr kumimoji="1" lang="ja-JP" altLang="en-US" sz="1600" b="1" spc="200" dirty="0">
                <a:solidFill>
                  <a:schemeClr val="bg1"/>
                </a:solidFill>
                <a:latin typeface="メイリオ" panose="020B0604030504040204" pitchFamily="50" charset="-128"/>
                <a:ea typeface="メイリオ" panose="020B0604030504040204" pitchFamily="50" charset="-128"/>
              </a:rPr>
              <a:t>で証明書を取得</a:t>
            </a:r>
          </a:p>
        </p:txBody>
      </p:sp>
      <p:sp>
        <p:nvSpPr>
          <p:cNvPr id="72" name="テキスト ボックス 71"/>
          <p:cNvSpPr txBox="1"/>
          <p:nvPr/>
        </p:nvSpPr>
        <p:spPr>
          <a:xfrm>
            <a:off x="97901" y="7843425"/>
            <a:ext cx="3240000" cy="288000"/>
          </a:xfrm>
          <a:prstGeom prst="rect">
            <a:avLst/>
          </a:prstGeom>
          <a:solidFill>
            <a:srgbClr val="103185"/>
          </a:solidFill>
          <a:ln w="25400">
            <a:solidFill>
              <a:srgbClr val="103185"/>
            </a:solidFill>
          </a:ln>
        </p:spPr>
        <p:txBody>
          <a:bodyPr wrap="none" lIns="36000" tIns="36000" rIns="36000" bIns="0" rtlCol="0" anchor="ctr" anchorCtr="0">
            <a:noAutofit/>
          </a:bodyPr>
          <a:lstStyle/>
          <a:p>
            <a:pPr algn="ctr">
              <a:spcBef>
                <a:spcPts val="0"/>
              </a:spcBef>
              <a:buSzPct val="100000"/>
            </a:pPr>
            <a:r>
              <a:rPr kumimoji="1" lang="ja-JP" altLang="en-US" sz="1600" b="1" spc="-150" baseline="0" dirty="0">
                <a:solidFill>
                  <a:schemeClr val="bg1"/>
                </a:solidFill>
                <a:latin typeface="メイリオ" panose="020B0604030504040204" pitchFamily="50" charset="-128"/>
                <a:ea typeface="メイリオ" panose="020B0604030504040204" pitchFamily="50" charset="-128"/>
              </a:rPr>
              <a:t>スマホ・パソコン</a:t>
            </a:r>
            <a:r>
              <a:rPr kumimoji="1" lang="ja-JP" altLang="en-US" sz="1600" b="1" baseline="0" dirty="0">
                <a:solidFill>
                  <a:schemeClr val="bg1"/>
                </a:solidFill>
                <a:latin typeface="メイリオ" panose="020B0604030504040204" pitchFamily="50" charset="-128"/>
                <a:ea typeface="メイリオ" panose="020B0604030504040204" pitchFamily="50" charset="-128"/>
              </a:rPr>
              <a:t>で行政手続き</a:t>
            </a:r>
          </a:p>
        </p:txBody>
      </p:sp>
      <p:sp>
        <p:nvSpPr>
          <p:cNvPr id="73" name="テキスト ボックス 72"/>
          <p:cNvSpPr txBox="1"/>
          <p:nvPr/>
        </p:nvSpPr>
        <p:spPr>
          <a:xfrm>
            <a:off x="97901" y="5961835"/>
            <a:ext cx="3240000" cy="288000"/>
          </a:xfrm>
          <a:prstGeom prst="rect">
            <a:avLst/>
          </a:prstGeom>
          <a:solidFill>
            <a:srgbClr val="103185"/>
          </a:solidFill>
          <a:ln w="25400">
            <a:solidFill>
              <a:srgbClr val="103185"/>
            </a:solidFill>
          </a:ln>
        </p:spPr>
        <p:txBody>
          <a:bodyPr wrap="none" lIns="36000" tIns="36000" rIns="36000" bIns="0" rtlCol="0" anchor="ctr" anchorCtr="0">
            <a:noAutofit/>
          </a:bodyPr>
          <a:lstStyle/>
          <a:p>
            <a:pPr algn="ctr">
              <a:spcBef>
                <a:spcPts val="0"/>
              </a:spcBef>
              <a:buSzPct val="100000"/>
            </a:pPr>
            <a:r>
              <a:rPr kumimoji="1" lang="ja-JP" altLang="en-US" sz="1600" b="1" spc="300" baseline="0" dirty="0">
                <a:solidFill>
                  <a:schemeClr val="bg1"/>
                </a:solidFill>
                <a:latin typeface="メイリオ" panose="020B0604030504040204" pitchFamily="50" charset="-128"/>
                <a:ea typeface="メイリオ" panose="020B0604030504040204" pitchFamily="50" charset="-128"/>
              </a:rPr>
              <a:t>公的な本人確認書類に</a:t>
            </a:r>
          </a:p>
        </p:txBody>
      </p:sp>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8490" y="4933034"/>
            <a:ext cx="787301" cy="787301"/>
          </a:xfrm>
          <a:prstGeom prst="rect">
            <a:avLst/>
          </a:prstGeom>
        </p:spPr>
      </p:pic>
      <p:pic>
        <p:nvPicPr>
          <p:cNvPr id="13" name="図 12"/>
          <p:cNvPicPr>
            <a:picLocks noChangeAspect="1"/>
          </p:cNvPicPr>
          <p:nvPr/>
        </p:nvPicPr>
        <p:blipFill rotWithShape="1">
          <a:blip r:embed="rId11"/>
          <a:srcRect l="75145"/>
          <a:stretch/>
        </p:blipFill>
        <p:spPr>
          <a:xfrm>
            <a:off x="2392093" y="6761503"/>
            <a:ext cx="764895" cy="882450"/>
          </a:xfrm>
          <a:prstGeom prst="rect">
            <a:avLst/>
          </a:prstGeom>
        </p:spPr>
      </p:pic>
      <p:pic>
        <p:nvPicPr>
          <p:cNvPr id="6" name="図 5"/>
          <p:cNvPicPr>
            <a:picLocks noChangeAspect="1"/>
          </p:cNvPicPr>
          <p:nvPr/>
        </p:nvPicPr>
        <p:blipFill>
          <a:blip r:embed="rId12"/>
          <a:stretch>
            <a:fillRect/>
          </a:stretch>
        </p:blipFill>
        <p:spPr>
          <a:xfrm>
            <a:off x="5850896" y="7143836"/>
            <a:ext cx="822487" cy="463427"/>
          </a:xfrm>
          <a:prstGeom prst="rect">
            <a:avLst/>
          </a:prstGeom>
        </p:spPr>
      </p:pic>
      <p:sp>
        <p:nvSpPr>
          <p:cNvPr id="74" name="テキスト ボックス 73"/>
          <p:cNvSpPr txBox="1"/>
          <p:nvPr/>
        </p:nvSpPr>
        <p:spPr>
          <a:xfrm>
            <a:off x="175791" y="2009789"/>
            <a:ext cx="6480000" cy="1670984"/>
          </a:xfrm>
          <a:prstGeom prst="rect">
            <a:avLst/>
          </a:prstGeom>
          <a:noFill/>
          <a:ln w="19050">
            <a:solidFill>
              <a:srgbClr val="66BAB7"/>
            </a:solidFill>
            <a:prstDash val="sysDash"/>
          </a:ln>
        </p:spPr>
        <p:txBody>
          <a:bodyPr wrap="square" lIns="108000" tIns="360000" rIns="72000" bIns="36000" rtlCol="0" anchor="t" anchorCtr="0">
            <a:spAutoFit/>
          </a:bodyPr>
          <a:lstStyle/>
          <a:p>
            <a:pPr marL="171450" indent="-171450">
              <a:lnSpc>
                <a:spcPct val="110000"/>
              </a:lnSpc>
              <a:spcBef>
                <a:spcPts val="600"/>
              </a:spcBef>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マイナンバー（個人番号）は、住民票をもつ全ての方に１人１つずつ割り当てられた</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桁の番号で、国内のさまざまな行政手続きで個人を識別するため活用されます。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10000"/>
              </a:lnSpc>
              <a:spcBef>
                <a:spcPts val="600"/>
              </a:spcBef>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マイナンバーカードは、マイナンバーや顔写真、氏名、住所、生年月日、性別が記載された</a:t>
            </a:r>
            <a:r>
              <a:rPr kumimoji="1" lang="en-US" altLang="ja-JP" sz="1100" dirty="0">
                <a:latin typeface="メイリオ" panose="020B0604030504040204" pitchFamily="50" charset="-128"/>
                <a:ea typeface="メイリオ" panose="020B0604030504040204" pitchFamily="50" charset="-128"/>
              </a:rPr>
              <a:t>IC</a:t>
            </a:r>
            <a:r>
              <a:rPr kumimoji="1" lang="ja-JP" altLang="en-US" sz="1100" dirty="0">
                <a:latin typeface="メイリオ" panose="020B0604030504040204" pitchFamily="50" charset="-128"/>
                <a:ea typeface="メイリオ" panose="020B0604030504040204" pitchFamily="50" charset="-128"/>
              </a:rPr>
              <a:t>チップ入りのプラスチックカードで、本人確認書類として利用できます。</a:t>
            </a:r>
            <a:endParaRPr kumimoji="1" lang="en-US" altLang="ja-JP" sz="1100" dirty="0">
              <a:latin typeface="メイリオ" panose="020B0604030504040204" pitchFamily="50" charset="-128"/>
              <a:ea typeface="メイリオ" panose="020B0604030504040204" pitchFamily="50" charset="-128"/>
            </a:endParaRPr>
          </a:p>
          <a:p>
            <a:pPr marL="171450" indent="-171450">
              <a:lnSpc>
                <a:spcPct val="110000"/>
              </a:lnSpc>
              <a:spcBef>
                <a:spcPts val="600"/>
              </a:spcBef>
              <a:buFont typeface="Wingdings" panose="05000000000000000000" pitchFamily="2" charset="2"/>
              <a:buChar char="l"/>
            </a:pPr>
            <a:r>
              <a:rPr kumimoji="1" lang="ja-JP" altLang="en-US" sz="1100" dirty="0">
                <a:latin typeface="メイリオ" panose="020B0604030504040204" pitchFamily="50" charset="-128"/>
                <a:ea typeface="メイリオ" panose="020B0604030504040204" pitchFamily="50" charset="-128"/>
              </a:rPr>
              <a:t>マイナンバーを通知する紙の「通知カード」や「個人番号通知書」が、住民票をもつ全ての方に送られています。</a:t>
            </a:r>
            <a:endParaRPr kumimoji="1" lang="en-US" altLang="ja-JP" sz="1100" dirty="0">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3556836" y="7843425"/>
            <a:ext cx="3240000" cy="288000"/>
          </a:xfrm>
          <a:prstGeom prst="rect">
            <a:avLst/>
          </a:prstGeom>
          <a:solidFill>
            <a:srgbClr val="103185"/>
          </a:solidFill>
          <a:ln w="25400">
            <a:solidFill>
              <a:srgbClr val="103185"/>
            </a:solidFill>
          </a:ln>
        </p:spPr>
        <p:txBody>
          <a:bodyPr wrap="none" lIns="36000" tIns="36000" rIns="36000" bIns="0" rtlCol="0" anchor="ctr" anchorCtr="0">
            <a:noAutofit/>
          </a:bodyPr>
          <a:lstStyle/>
          <a:p>
            <a:pPr algn="ctr">
              <a:spcBef>
                <a:spcPts val="0"/>
              </a:spcBef>
              <a:buSzPct val="100000"/>
            </a:pPr>
            <a:r>
              <a:rPr kumimoji="1" lang="ja-JP" altLang="en-US" sz="1500" b="1" baseline="0" dirty="0">
                <a:solidFill>
                  <a:schemeClr val="bg1"/>
                </a:solidFill>
                <a:latin typeface="メイリオ" panose="020B0604030504040204" pitchFamily="50" charset="-128"/>
                <a:ea typeface="メイリオ" panose="020B0604030504040204" pitchFamily="50" charset="-128"/>
              </a:rPr>
              <a:t>民間のオンラインサービスが使える</a:t>
            </a:r>
          </a:p>
        </p:txBody>
      </p:sp>
      <p:sp>
        <p:nvSpPr>
          <p:cNvPr id="78" name="テキスト ボックス 77"/>
          <p:cNvSpPr txBox="1"/>
          <p:nvPr/>
        </p:nvSpPr>
        <p:spPr>
          <a:xfrm>
            <a:off x="81000" y="9627336"/>
            <a:ext cx="6696000" cy="360000"/>
          </a:xfrm>
          <a:prstGeom prst="rect">
            <a:avLst/>
          </a:prstGeom>
          <a:noFill/>
        </p:spPr>
        <p:txBody>
          <a:bodyPr wrap="none" lIns="36000" tIns="36000" rIns="36000" bIns="36000" rtlCol="0" anchor="ctr" anchorCtr="0">
            <a:noAutofit/>
          </a:bodyPr>
          <a:lstStyle/>
          <a:p>
            <a:pPr algn="ctr">
              <a:lnSpc>
                <a:spcPct val="110000"/>
              </a:lnSpc>
              <a:buFont typeface="Wingdings 2" pitchFamily="18" charset="2"/>
              <a:buNone/>
            </a:pPr>
            <a:r>
              <a:rPr kumimoji="1" lang="ja-JP" altLang="en-US" sz="1600" b="1" spc="800" dirty="0">
                <a:ln w="9525" cmpd="sng">
                  <a:noFill/>
                </a:ln>
                <a:solidFill>
                  <a:srgbClr val="103185"/>
                </a:solidFill>
                <a:latin typeface="メイリオ" panose="020B0604030504040204" pitchFamily="50" charset="-128"/>
                <a:ea typeface="メイリオ" panose="020B0604030504040204" pitchFamily="50" charset="-128"/>
              </a:rPr>
              <a:t>山形市</a:t>
            </a:r>
            <a:endParaRPr kumimoji="1" lang="ja-JP" altLang="en-US" sz="1600" spc="800" dirty="0">
              <a:solidFill>
                <a:srgbClr val="103185"/>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175791" y="2014153"/>
            <a:ext cx="3276000" cy="288000"/>
          </a:xfrm>
          <a:prstGeom prst="rect">
            <a:avLst/>
          </a:prstGeom>
          <a:solidFill>
            <a:srgbClr val="66BAB7"/>
          </a:solidFill>
        </p:spPr>
        <p:txBody>
          <a:bodyPr wrap="none" lIns="36000" tIns="36000" rIns="36000" bIns="36000" rtlCol="0" anchor="ctr" anchorCtr="0">
            <a:noAutofit/>
          </a:bodyPr>
          <a:lstStyle/>
          <a:p>
            <a:pPr algn="ctr">
              <a:lnSpc>
                <a:spcPct val="110000"/>
              </a:lnSpc>
              <a:buFont typeface="Wingdings 2" pitchFamily="18" charset="2"/>
              <a:buNone/>
            </a:pPr>
            <a:r>
              <a:rPr kumimoji="1" lang="ja-JP" altLang="en-US" sz="1200" b="1" dirty="0">
                <a:ln w="9525" cmpd="sng">
                  <a:noFill/>
                </a:ln>
                <a:solidFill>
                  <a:schemeClr val="bg1"/>
                </a:solidFill>
                <a:latin typeface="メイリオ" panose="020B0604030504040204" pitchFamily="50" charset="-128"/>
                <a:ea typeface="メイリオ" panose="020B0604030504040204" pitchFamily="50" charset="-128"/>
              </a:rPr>
              <a:t>マイナンバー・マイナンバーカードとは</a:t>
            </a:r>
            <a:endParaRPr kumimoji="1" lang="ja-JP" altLang="en-US" sz="1200" baseline="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5578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nvPr>
        </p:nvGraphicFramePr>
        <p:xfrm>
          <a:off x="1100" y="2580177"/>
          <a:ext cx="1099" cy="1099"/>
        </p:xfrm>
        <a:graphic>
          <a:graphicData uri="http://schemas.openxmlformats.org/presentationml/2006/ole">
            <mc:AlternateContent xmlns:mc="http://schemas.openxmlformats.org/markup-compatibility/2006">
              <mc:Choice xmlns:v="urn:schemas-microsoft-com:vml" Requires="v">
                <p:oleObj spid="_x0000_s59400" name="think-cell スライド" r:id="rId5" imgW="293" imgH="295" progId="TCLayout.ActiveDocument.1">
                  <p:embed/>
                </p:oleObj>
              </mc:Choice>
              <mc:Fallback>
                <p:oleObj name="think-cell スライド" r:id="rId5" imgW="293" imgH="295" progId="TCLayout.ActiveDocument.1">
                  <p:embed/>
                  <p:pic>
                    <p:nvPicPr>
                      <p:cNvPr id="9" name="オブジェクト 8" hidden="1"/>
                      <p:cNvPicPr/>
                      <p:nvPr/>
                    </p:nvPicPr>
                    <p:blipFill>
                      <a:blip r:embed="rId6"/>
                      <a:stretch>
                        <a:fillRect/>
                      </a:stretch>
                    </p:blipFill>
                    <p:spPr>
                      <a:xfrm>
                        <a:off x="1100" y="2580177"/>
                        <a:ext cx="1099" cy="1099"/>
                      </a:xfrm>
                      <a:prstGeom prst="rect">
                        <a:avLst/>
                      </a:prstGeom>
                    </p:spPr>
                  </p:pic>
                </p:oleObj>
              </mc:Fallback>
            </mc:AlternateContent>
          </a:graphicData>
        </a:graphic>
      </p:graphicFrame>
      <p:sp>
        <p:nvSpPr>
          <p:cNvPr id="10" name="正方形/長方形 9" hidden="1"/>
          <p:cNvSpPr/>
          <p:nvPr>
            <p:custDataLst>
              <p:tags r:id="rId3"/>
            </p:custDataLst>
          </p:nvPr>
        </p:nvSpPr>
        <p:spPr bwMode="gray">
          <a:xfrm>
            <a:off x="0" y="2579077"/>
            <a:ext cx="109904" cy="109904"/>
          </a:xfrm>
          <a:prstGeom prst="rect">
            <a:avLst/>
          </a:prstGeom>
          <a:solidFill>
            <a:srgbClr val="BBBCBC"/>
          </a:solidFill>
          <a:ln w="12700" algn="ctr">
            <a:solidFill>
              <a:srgbClr val="BBBCBC"/>
            </a:solidFill>
            <a:miter lim="800000"/>
            <a:headEnd/>
            <a:tailEnd/>
          </a:ln>
        </p:spPr>
        <p:txBody>
          <a:bodyPr wrap="none" lIns="0" tIns="0" rIns="0" bIns="0" numCol="1" spcCol="0" rtlCol="0" anchor="ctr" anchorCtr="0">
            <a:noAutofit/>
          </a:bodyPr>
          <a:lstStyle/>
          <a:p>
            <a:pPr algn="ctr">
              <a:buFont typeface="Wingdings 2" pitchFamily="18" charset="2"/>
              <a:buNone/>
            </a:pPr>
            <a:endParaRPr kumimoji="1" lang="ja-JP" altLang="en-US" sz="1385" b="1" dirty="0">
              <a:latin typeface="Yu Gothic UI Semilight" panose="020B0400000000000000" pitchFamily="50" charset="-128"/>
              <a:ea typeface="Yu Gothic UI Semilight" panose="020B0400000000000000" pitchFamily="50" charset="-128"/>
              <a:cs typeface="+mj-cs"/>
              <a:sym typeface="Yu Gothic UI Semilight" panose="020B0400000000000000" pitchFamily="50" charset="-128"/>
            </a:endParaRPr>
          </a:p>
        </p:txBody>
      </p: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0946" y="2076142"/>
            <a:ext cx="684583" cy="723469"/>
          </a:xfrm>
          <a:prstGeom prst="rect">
            <a:avLst/>
          </a:prstGeom>
        </p:spPr>
      </p:pic>
      <p:sp>
        <p:nvSpPr>
          <p:cNvPr id="34" name="テキスト ボックス 33"/>
          <p:cNvSpPr txBox="1"/>
          <p:nvPr/>
        </p:nvSpPr>
        <p:spPr>
          <a:xfrm>
            <a:off x="0" y="0"/>
            <a:ext cx="6858000" cy="360000"/>
          </a:xfrm>
          <a:prstGeom prst="rect">
            <a:avLst/>
          </a:prstGeom>
          <a:solidFill>
            <a:srgbClr val="103185"/>
          </a:solidFill>
          <a:ln>
            <a:solidFill>
              <a:schemeClr val="tx2"/>
            </a:solidFill>
          </a:ln>
        </p:spPr>
        <p:txBody>
          <a:bodyPr wrap="none" lIns="180000" tIns="72000" rIns="36000" bIns="36000" rtlCol="0" anchor="ctr" anchorCtr="0">
            <a:noAutofit/>
          </a:bodyPr>
          <a:lstStyle/>
          <a:p>
            <a:pPr>
              <a:lnSpc>
                <a:spcPct val="110000"/>
              </a:lnSpc>
              <a:buFont typeface="Wingdings 2" pitchFamily="18" charset="2"/>
              <a:buNone/>
            </a:pPr>
            <a:r>
              <a:rPr kumimoji="1" lang="ja-JP" altLang="en-US" sz="1600" b="1" dirty="0">
                <a:ln w="9525" cmpd="sng">
                  <a:noFill/>
                </a:ln>
                <a:solidFill>
                  <a:schemeClr val="bg1"/>
                </a:solidFill>
                <a:latin typeface="メイリオ" panose="020B0604030504040204" pitchFamily="50" charset="-128"/>
                <a:ea typeface="メイリオ" panose="020B0604030504040204" pitchFamily="50" charset="-128"/>
              </a:rPr>
              <a:t>マイナンバーカードは持ち歩いても安全</a:t>
            </a:r>
            <a:endParaRPr kumimoji="1" lang="ja-JP" altLang="en-US" sz="1600" baseline="0"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1000" y="488621"/>
            <a:ext cx="6696000" cy="682101"/>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　情報漏えいが心配で、マイナンバーカードを申請しないと思われていませんか？</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　マイナンバーカードは、紛失しないよう大切に扱わなければなりませんが、キャッシュカードや他の本人確認書類などと同じように持ち歩いていただいても問題ありません。</a:t>
            </a:r>
          </a:p>
        </p:txBody>
      </p:sp>
      <p:sp>
        <p:nvSpPr>
          <p:cNvPr id="38" name="テキスト ボックス 37"/>
          <p:cNvSpPr txBox="1"/>
          <p:nvPr/>
        </p:nvSpPr>
        <p:spPr>
          <a:xfrm>
            <a:off x="81000" y="1439086"/>
            <a:ext cx="3240000" cy="1440000"/>
          </a:xfrm>
          <a:prstGeom prst="rect">
            <a:avLst/>
          </a:prstGeom>
          <a:noFill/>
          <a:ln w="25400">
            <a:solidFill>
              <a:srgbClr val="DB4D6D"/>
            </a:solidFill>
          </a:ln>
        </p:spPr>
        <p:txBody>
          <a:bodyPr wrap="square" lIns="108000" tIns="180000" rIns="72000" bIns="72000" rtlCol="0" anchor="t" anchorCtr="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マイナンバーカードには、生活保護の受給情報などの重要な個人情報は入っていません。</a:t>
            </a:r>
            <a:endParaRPr kumimoji="1" lang="ja-JP" altLang="en-US" sz="1050" baseline="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261479" y="1244949"/>
            <a:ext cx="2880000" cy="288000"/>
          </a:xfrm>
          <a:prstGeom prst="rect">
            <a:avLst/>
          </a:prstGeom>
          <a:solidFill>
            <a:schemeClr val="bg1"/>
          </a:solidFill>
          <a:ln w="25400">
            <a:noFill/>
          </a:ln>
        </p:spPr>
        <p:txBody>
          <a:bodyPr wrap="none" lIns="36000" tIns="36000" rIns="36000" bIns="0" rtlCol="0" anchor="ctr" anchorCtr="0">
            <a:noAutofit/>
          </a:bodyPr>
          <a:lstStyle/>
          <a:p>
            <a:pPr algn="ctr">
              <a:spcBef>
                <a:spcPts val="0"/>
              </a:spcBef>
              <a:buSzPct val="100000"/>
            </a:pPr>
            <a:r>
              <a:rPr kumimoji="1" lang="ja-JP" altLang="en-US" sz="1400" b="1" baseline="0" dirty="0">
                <a:solidFill>
                  <a:srgbClr val="DB4D6D"/>
                </a:solidFill>
                <a:latin typeface="メイリオ" panose="020B0604030504040204" pitchFamily="50" charset="-128"/>
                <a:ea typeface="メイリオ" panose="020B0604030504040204" pitchFamily="50" charset="-128"/>
              </a:rPr>
              <a:t>大事な個人情報は入っていません</a:t>
            </a:r>
          </a:p>
        </p:txBody>
      </p:sp>
      <p:pic>
        <p:nvPicPr>
          <p:cNvPr id="81" name="図 8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8002" y="2009959"/>
            <a:ext cx="985312" cy="886781"/>
          </a:xfrm>
          <a:prstGeom prst="rect">
            <a:avLst/>
          </a:prstGeom>
        </p:spPr>
      </p:pic>
      <p:pic>
        <p:nvPicPr>
          <p:cNvPr id="100" name="図 99"/>
          <p:cNvPicPr>
            <a:picLocks noChangeAspect="1"/>
          </p:cNvPicPr>
          <p:nvPr/>
        </p:nvPicPr>
        <p:blipFill>
          <a:blip r:embed="rId9"/>
          <a:stretch>
            <a:fillRect/>
          </a:stretch>
        </p:blipFill>
        <p:spPr>
          <a:xfrm>
            <a:off x="494933" y="2119468"/>
            <a:ext cx="948191" cy="667761"/>
          </a:xfrm>
          <a:prstGeom prst="rect">
            <a:avLst/>
          </a:prstGeom>
        </p:spPr>
      </p:pic>
      <p:cxnSp>
        <p:nvCxnSpPr>
          <p:cNvPr id="92" name="直線矢印コネクタ 91"/>
          <p:cNvCxnSpPr/>
          <p:nvPr/>
        </p:nvCxnSpPr>
        <p:spPr>
          <a:xfrm flipH="1">
            <a:off x="1503281" y="2370095"/>
            <a:ext cx="432000" cy="0"/>
          </a:xfrm>
          <a:prstGeom prst="straightConnector1">
            <a:avLst/>
          </a:prstGeom>
          <a:ln w="317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sp>
        <p:nvSpPr>
          <p:cNvPr id="2" name="乗算 1"/>
          <p:cNvSpPr/>
          <p:nvPr/>
        </p:nvSpPr>
        <p:spPr bwMode="gray">
          <a:xfrm>
            <a:off x="1346779" y="2019633"/>
            <a:ext cx="809080" cy="735628"/>
          </a:xfrm>
          <a:prstGeom prst="mathMultiply">
            <a:avLst>
              <a:gd name="adj1" fmla="val 12071"/>
            </a:avLst>
          </a:prstGeom>
          <a:solidFill>
            <a:srgbClr val="FF0000"/>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mn-lt"/>
            </a:endParaRPr>
          </a:p>
        </p:txBody>
      </p:sp>
      <p:sp>
        <p:nvSpPr>
          <p:cNvPr id="42" name="テキスト ボックス 41"/>
          <p:cNvSpPr txBox="1"/>
          <p:nvPr/>
        </p:nvSpPr>
        <p:spPr>
          <a:xfrm>
            <a:off x="3537000" y="1435336"/>
            <a:ext cx="3240000" cy="1440000"/>
          </a:xfrm>
          <a:prstGeom prst="rect">
            <a:avLst/>
          </a:prstGeom>
          <a:noFill/>
          <a:ln w="25400">
            <a:solidFill>
              <a:srgbClr val="DB4D6D"/>
            </a:solidFill>
          </a:ln>
        </p:spPr>
        <p:txBody>
          <a:bodyPr wrap="square" lIns="108000" tIns="180000" rIns="72000" bIns="72000" rtlCol="0" anchor="t" anchorCtr="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マイナンバーカードは顔写真付きなので、</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他人がなりすまして使うことはできません。</a:t>
            </a:r>
            <a:endParaRPr kumimoji="1" lang="ja-JP" altLang="en-US" sz="1050" baseline="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3969000" y="1241199"/>
            <a:ext cx="2376000" cy="288000"/>
          </a:xfrm>
          <a:prstGeom prst="rect">
            <a:avLst/>
          </a:prstGeom>
          <a:solidFill>
            <a:schemeClr val="bg1"/>
          </a:solidFill>
          <a:ln w="25400">
            <a:noFill/>
          </a:ln>
        </p:spPr>
        <p:txBody>
          <a:bodyPr wrap="none" lIns="36000" tIns="36000" rIns="36000" bIns="0" rtlCol="0" anchor="ctr" anchorCtr="0">
            <a:noAutofit/>
          </a:bodyPr>
          <a:lstStyle/>
          <a:p>
            <a:pPr algn="ctr">
              <a:spcBef>
                <a:spcPts val="0"/>
              </a:spcBef>
              <a:buSzPct val="100000"/>
            </a:pPr>
            <a:r>
              <a:rPr kumimoji="1" lang="ja-JP" altLang="en-US" sz="1400" b="1" baseline="0" dirty="0">
                <a:solidFill>
                  <a:srgbClr val="DB4D6D"/>
                </a:solidFill>
                <a:latin typeface="メイリオ" panose="020B0604030504040204" pitchFamily="50" charset="-128"/>
                <a:ea typeface="メイリオ" panose="020B0604030504040204" pitchFamily="50" charset="-128"/>
              </a:rPr>
              <a:t>「なりすまし」はできません</a:t>
            </a:r>
          </a:p>
        </p:txBody>
      </p:sp>
      <p:pic>
        <p:nvPicPr>
          <p:cNvPr id="49" name="図 48"/>
          <p:cNvPicPr>
            <a:picLocks noChangeAspect="1"/>
          </p:cNvPicPr>
          <p:nvPr/>
        </p:nvPicPr>
        <p:blipFill>
          <a:blip r:embed="rId9"/>
          <a:stretch>
            <a:fillRect/>
          </a:stretch>
        </p:blipFill>
        <p:spPr>
          <a:xfrm>
            <a:off x="5485557" y="2115718"/>
            <a:ext cx="948191" cy="667761"/>
          </a:xfrm>
          <a:prstGeom prst="rect">
            <a:avLst/>
          </a:prstGeom>
        </p:spPr>
      </p:pic>
      <p:cxnSp>
        <p:nvCxnSpPr>
          <p:cNvPr id="50" name="直線矢印コネクタ 49"/>
          <p:cNvCxnSpPr/>
          <p:nvPr/>
        </p:nvCxnSpPr>
        <p:spPr>
          <a:xfrm flipH="1">
            <a:off x="4929804" y="2366345"/>
            <a:ext cx="432000" cy="0"/>
          </a:xfrm>
          <a:prstGeom prst="straightConnector1">
            <a:avLst/>
          </a:prstGeom>
          <a:ln w="31750">
            <a:solidFill>
              <a:schemeClr val="tx2"/>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51" name="乗算 50"/>
          <p:cNvSpPr/>
          <p:nvPr/>
        </p:nvSpPr>
        <p:spPr bwMode="gray">
          <a:xfrm>
            <a:off x="4749238" y="2015883"/>
            <a:ext cx="809080" cy="735628"/>
          </a:xfrm>
          <a:prstGeom prst="mathMultiply">
            <a:avLst>
              <a:gd name="adj1" fmla="val 12071"/>
            </a:avLst>
          </a:prstGeom>
          <a:solidFill>
            <a:srgbClr val="FF0000"/>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mn-lt"/>
            </a:endParaRPr>
          </a:p>
        </p:txBody>
      </p:sp>
      <p:sp>
        <p:nvSpPr>
          <p:cNvPr id="57" name="テキスト ボックス 56"/>
          <p:cNvSpPr txBox="1"/>
          <p:nvPr/>
        </p:nvSpPr>
        <p:spPr>
          <a:xfrm>
            <a:off x="0" y="4032024"/>
            <a:ext cx="6858000" cy="360000"/>
          </a:xfrm>
          <a:prstGeom prst="rect">
            <a:avLst/>
          </a:prstGeom>
          <a:solidFill>
            <a:srgbClr val="103185"/>
          </a:solidFill>
          <a:ln>
            <a:solidFill>
              <a:schemeClr val="tx2"/>
            </a:solidFill>
          </a:ln>
        </p:spPr>
        <p:txBody>
          <a:bodyPr wrap="none" lIns="180000" tIns="72000" rIns="36000" bIns="36000" rtlCol="0" anchor="ctr" anchorCtr="0">
            <a:noAutofit/>
          </a:bodyPr>
          <a:lstStyle/>
          <a:p>
            <a:pPr>
              <a:lnSpc>
                <a:spcPct val="110000"/>
              </a:lnSpc>
              <a:buFont typeface="Wingdings 2" pitchFamily="18" charset="2"/>
              <a:buNone/>
            </a:pPr>
            <a:r>
              <a:rPr kumimoji="1" lang="ja-JP" altLang="en-US" sz="1600" b="1" dirty="0">
                <a:ln w="9525" cmpd="sng">
                  <a:noFill/>
                </a:ln>
                <a:solidFill>
                  <a:schemeClr val="bg1"/>
                </a:solidFill>
                <a:latin typeface="メイリオ" panose="020B0604030504040204" pitchFamily="50" charset="-128"/>
                <a:ea typeface="メイリオ" panose="020B0604030504040204" pitchFamily="50" charset="-128"/>
              </a:rPr>
              <a:t>マイナンバーカードの申請方法</a:t>
            </a:r>
            <a:endParaRPr kumimoji="1" lang="ja-JP" altLang="en-US" sz="1600" baseline="0" dirty="0">
              <a:solidFill>
                <a:srgbClr val="FF0000"/>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81000" y="7873591"/>
            <a:ext cx="6696000" cy="1949040"/>
          </a:xfrm>
          <a:prstGeom prst="rect">
            <a:avLst/>
          </a:prstGeom>
          <a:solidFill>
            <a:srgbClr val="C9E7E7"/>
          </a:solidFill>
          <a:ln w="12700">
            <a:solidFill>
              <a:srgbClr val="66BAB7"/>
            </a:solidFill>
            <a:prstDash val="solid"/>
          </a:ln>
        </p:spPr>
        <p:txBody>
          <a:bodyPr wrap="square" lIns="180000" tIns="72000" rIns="72000" bIns="36000" rtlCol="0" anchor="t" anchorCtr="0">
            <a:noAutofit/>
          </a:bodyPr>
          <a:lstStyle/>
          <a:p>
            <a:pPr>
              <a:lnSpc>
                <a:spcPct val="110000"/>
              </a:lnSpc>
              <a:spcBef>
                <a:spcPts val="600"/>
              </a:spcBef>
            </a:pPr>
            <a:r>
              <a:rPr kumimoji="1" lang="ja-JP" altLang="en-US" sz="1100" b="1" dirty="0">
                <a:latin typeface="メイリオ" panose="020B0604030504040204" pitchFamily="50" charset="-128"/>
                <a:ea typeface="メイリオ" panose="020B0604030504040204" pitchFamily="50" charset="-128"/>
              </a:rPr>
              <a:t>マイナンバー総合フリーダイヤル</a:t>
            </a:r>
            <a:endParaRPr kumimoji="1" lang="en-US" altLang="ja-JP" sz="1100" b="1" dirty="0">
              <a:latin typeface="メイリオ" panose="020B0604030504040204" pitchFamily="50" charset="-128"/>
              <a:ea typeface="メイリオ" panose="020B0604030504040204" pitchFamily="50" charset="-128"/>
            </a:endParaRPr>
          </a:p>
          <a:p>
            <a:pPr>
              <a:lnSpc>
                <a:spcPct val="110000"/>
              </a:lnSpc>
              <a:spcBef>
                <a:spcPts val="600"/>
              </a:spcBef>
            </a:pPr>
            <a:r>
              <a:rPr kumimoji="1" lang="ja-JP" altLang="en-US" sz="2400" b="1" dirty="0">
                <a:latin typeface="HGP創英角ｺﾞｼｯｸUB" panose="020B0900000000000000" pitchFamily="50" charset="-128"/>
                <a:ea typeface="HGP創英角ｺﾞｼｯｸUB" panose="020B0900000000000000" pitchFamily="50" charset="-128"/>
              </a:rPr>
              <a:t>０１２０</a:t>
            </a:r>
            <a:r>
              <a:rPr kumimoji="1" lang="en-US" altLang="ja-JP" sz="2400" b="1" dirty="0">
                <a:latin typeface="HGP創英角ｺﾞｼｯｸUB" panose="020B0900000000000000" pitchFamily="50" charset="-128"/>
                <a:ea typeface="HGP創英角ｺﾞｼｯｸUB" panose="020B0900000000000000" pitchFamily="50" charset="-128"/>
              </a:rPr>
              <a:t>-</a:t>
            </a:r>
            <a:r>
              <a:rPr kumimoji="1" lang="ja-JP" altLang="en-US" sz="2400" b="1" dirty="0">
                <a:latin typeface="HGP創英角ｺﾞｼｯｸUB" panose="020B0900000000000000" pitchFamily="50" charset="-128"/>
                <a:ea typeface="HGP創英角ｺﾞｼｯｸUB" panose="020B0900000000000000" pitchFamily="50" charset="-128"/>
              </a:rPr>
              <a:t>９５</a:t>
            </a:r>
            <a:r>
              <a:rPr kumimoji="1" lang="en-US" altLang="ja-JP" sz="2400" b="1" dirty="0">
                <a:latin typeface="HGP創英角ｺﾞｼｯｸUB" panose="020B0900000000000000" pitchFamily="50" charset="-128"/>
                <a:ea typeface="HGP創英角ｺﾞｼｯｸUB" panose="020B0900000000000000" pitchFamily="50" charset="-128"/>
              </a:rPr>
              <a:t>-</a:t>
            </a:r>
            <a:r>
              <a:rPr kumimoji="1" lang="ja-JP" altLang="en-US" sz="2400" b="1" dirty="0">
                <a:latin typeface="HGP創英角ｺﾞｼｯｸUB" panose="020B0900000000000000" pitchFamily="50" charset="-128"/>
                <a:ea typeface="HGP創英角ｺﾞｼｯｸUB" panose="020B0900000000000000" pitchFamily="50" charset="-128"/>
              </a:rPr>
              <a:t>０１７８</a:t>
            </a:r>
            <a:endParaRPr kumimoji="1" lang="en-US" altLang="ja-JP" sz="2400" b="1" dirty="0">
              <a:latin typeface="HGP創英角ｺﾞｼｯｸUB" panose="020B0900000000000000" pitchFamily="50" charset="-128"/>
              <a:ea typeface="HGP創英角ｺﾞｼｯｸUB" panose="020B0900000000000000" pitchFamily="50" charset="-128"/>
            </a:endParaRPr>
          </a:p>
        </p:txBody>
      </p:sp>
      <p:sp>
        <p:nvSpPr>
          <p:cNvPr id="68" name="テキスト ボックス 67"/>
          <p:cNvSpPr txBox="1"/>
          <p:nvPr/>
        </p:nvSpPr>
        <p:spPr>
          <a:xfrm>
            <a:off x="81000" y="7585493"/>
            <a:ext cx="3709950" cy="288000"/>
          </a:xfrm>
          <a:prstGeom prst="rect">
            <a:avLst/>
          </a:prstGeom>
          <a:solidFill>
            <a:srgbClr val="66BAB7"/>
          </a:solidFill>
        </p:spPr>
        <p:txBody>
          <a:bodyPr wrap="none" lIns="36000" tIns="36000" rIns="36000" bIns="36000" rtlCol="0" anchor="ctr" anchorCtr="0">
            <a:noAutofit/>
          </a:bodyPr>
          <a:lstStyle/>
          <a:p>
            <a:pPr algn="ctr">
              <a:lnSpc>
                <a:spcPct val="110000"/>
              </a:lnSpc>
              <a:buFont typeface="Wingdings 2" pitchFamily="18" charset="2"/>
              <a:buNone/>
            </a:pPr>
            <a:r>
              <a:rPr kumimoji="1" lang="ja-JP" altLang="en-US" sz="1400" b="1" dirty="0">
                <a:ln w="9525" cmpd="sng">
                  <a:noFill/>
                </a:ln>
                <a:solidFill>
                  <a:schemeClr val="bg1"/>
                </a:solidFill>
                <a:latin typeface="メイリオ" panose="020B0604030504040204" pitchFamily="50" charset="-128"/>
                <a:ea typeface="メイリオ" panose="020B0604030504040204" pitchFamily="50" charset="-128"/>
              </a:rPr>
              <a:t>マイナンバー制度についてのお問い合わせ</a:t>
            </a:r>
            <a:endParaRPr kumimoji="1" lang="ja-JP" altLang="en-US" sz="1400" baseline="0" dirty="0">
              <a:solidFill>
                <a:schemeClr val="bg1"/>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74980" y="3150712"/>
            <a:ext cx="6702020" cy="683237"/>
          </a:xfrm>
          <a:prstGeom prst="rect">
            <a:avLst/>
          </a:prstGeom>
          <a:noFill/>
          <a:ln w="25400">
            <a:solidFill>
              <a:srgbClr val="DB4D6D"/>
            </a:solidFill>
          </a:ln>
        </p:spPr>
        <p:txBody>
          <a:bodyPr wrap="square" lIns="108000" tIns="180000" rIns="72000" bIns="72000" rtlCol="0" anchor="t" anchorCtr="0">
            <a:no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万が一、なくしたり、盗まれてしまった場合も、</a:t>
            </a:r>
            <a:br>
              <a:rPr kumimoji="1" lang="en-US" altLang="ja-JP" sz="1200" dirty="0">
                <a:latin typeface="メイリオ" panose="020B0604030504040204" pitchFamily="50" charset="-128"/>
                <a:ea typeface="メイリオ" panose="020B0604030504040204" pitchFamily="50" charset="-128"/>
              </a:rPr>
            </a:br>
            <a:r>
              <a:rPr kumimoji="1" lang="en-US" altLang="ja-JP" sz="1200" dirty="0">
                <a:latin typeface="メイリオ" panose="020B0604030504040204" pitchFamily="50" charset="-128"/>
                <a:ea typeface="メイリオ" panose="020B0604030504040204" pitchFamily="50" charset="-128"/>
              </a:rPr>
              <a:t>24</a:t>
            </a:r>
            <a:r>
              <a:rPr kumimoji="1" lang="ja-JP" altLang="en-US" sz="1200" dirty="0">
                <a:latin typeface="メイリオ" panose="020B0604030504040204" pitchFamily="50" charset="-128"/>
                <a:ea typeface="メイリオ" panose="020B0604030504040204" pitchFamily="50" charset="-128"/>
              </a:rPr>
              <a:t>時間</a:t>
            </a:r>
            <a:r>
              <a:rPr kumimoji="1" lang="en-US" altLang="ja-JP" sz="1200" dirty="0">
                <a:latin typeface="メイリオ" panose="020B0604030504040204" pitchFamily="50" charset="-128"/>
                <a:ea typeface="メイリオ" panose="020B0604030504040204" pitchFamily="50" charset="-128"/>
              </a:rPr>
              <a:t>365</a:t>
            </a:r>
            <a:r>
              <a:rPr kumimoji="1" lang="ja-JP" altLang="en-US" sz="1200" dirty="0">
                <a:latin typeface="メイリオ" panose="020B0604030504040204" pitchFamily="50" charset="-128"/>
                <a:ea typeface="メイリオ" panose="020B0604030504040204" pitchFamily="50" charset="-128"/>
              </a:rPr>
              <a:t>日、電話でカード利用をストップできます。</a:t>
            </a:r>
            <a:endParaRPr kumimoji="1" lang="ja-JP" altLang="en-US" sz="1050" baseline="0" dirty="0">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255459" y="2956575"/>
            <a:ext cx="2880000" cy="288000"/>
          </a:xfrm>
          <a:prstGeom prst="rect">
            <a:avLst/>
          </a:prstGeom>
          <a:solidFill>
            <a:schemeClr val="bg1"/>
          </a:solidFill>
          <a:ln w="25400">
            <a:noFill/>
          </a:ln>
        </p:spPr>
        <p:txBody>
          <a:bodyPr wrap="none" lIns="36000" tIns="36000" rIns="36000" bIns="0" rtlCol="0" anchor="ctr" anchorCtr="0">
            <a:noAutofit/>
          </a:bodyPr>
          <a:lstStyle/>
          <a:p>
            <a:pPr algn="ctr">
              <a:spcBef>
                <a:spcPts val="0"/>
              </a:spcBef>
              <a:buSzPct val="100000"/>
            </a:pPr>
            <a:r>
              <a:rPr kumimoji="1" lang="ja-JP" altLang="en-US" sz="1400" b="1" baseline="0" dirty="0">
                <a:solidFill>
                  <a:srgbClr val="DB4D6D"/>
                </a:solidFill>
                <a:latin typeface="メイリオ" panose="020B0604030504040204" pitchFamily="50" charset="-128"/>
                <a:ea typeface="メイリオ" panose="020B0604030504040204" pitchFamily="50" charset="-128"/>
              </a:rPr>
              <a:t>なくしたり盗まれてしまったら？</a:t>
            </a:r>
          </a:p>
        </p:txBody>
      </p:sp>
      <p:sp>
        <p:nvSpPr>
          <p:cNvPr id="73" name="テキスト ボックス 72"/>
          <p:cNvSpPr txBox="1"/>
          <p:nvPr/>
        </p:nvSpPr>
        <p:spPr>
          <a:xfrm>
            <a:off x="4217028" y="3218463"/>
            <a:ext cx="2484000" cy="544183"/>
          </a:xfrm>
          <a:prstGeom prst="rect">
            <a:avLst/>
          </a:prstGeom>
          <a:solidFill>
            <a:srgbClr val="FEDFE1"/>
          </a:solidFill>
          <a:ln w="25400">
            <a:noFill/>
          </a:ln>
        </p:spPr>
        <p:txBody>
          <a:bodyPr wrap="square" lIns="36000" tIns="36000" rIns="36000" bIns="0" rtlCol="0" anchor="ctr" anchorCtr="0">
            <a:spAutoFit/>
          </a:bodyPr>
          <a:lstStyle/>
          <a:p>
            <a:pPr algn="ctr">
              <a:lnSpc>
                <a:spcPct val="110000"/>
              </a:lnSpc>
              <a:spcBef>
                <a:spcPts val="0"/>
              </a:spcBef>
              <a:buSzPct val="100000"/>
            </a:pPr>
            <a:r>
              <a:rPr kumimoji="1" lang="ja-JP" altLang="en-US" sz="1200" b="1" baseline="0" dirty="0">
                <a:solidFill>
                  <a:srgbClr val="DB4D6D"/>
                </a:solidFill>
                <a:latin typeface="メイリオ" panose="020B0604030504040204" pitchFamily="50" charset="-128"/>
                <a:ea typeface="メイリオ" panose="020B0604030504040204" pitchFamily="50" charset="-128"/>
              </a:rPr>
              <a:t>マイナンバー総合フリーダイヤル</a:t>
            </a:r>
            <a:endParaRPr kumimoji="1" lang="en-US" altLang="ja-JP" sz="1200" b="1" baseline="0" dirty="0">
              <a:solidFill>
                <a:srgbClr val="DB4D6D"/>
              </a:solidFill>
              <a:latin typeface="メイリオ" panose="020B0604030504040204" pitchFamily="50" charset="-128"/>
              <a:ea typeface="メイリオ" panose="020B0604030504040204" pitchFamily="50" charset="-128"/>
            </a:endParaRPr>
          </a:p>
          <a:p>
            <a:pPr algn="ctr">
              <a:lnSpc>
                <a:spcPct val="110000"/>
              </a:lnSpc>
              <a:spcBef>
                <a:spcPts val="0"/>
              </a:spcBef>
              <a:buSzPct val="100000"/>
            </a:pPr>
            <a:r>
              <a:rPr kumimoji="1" lang="en-US" altLang="ja-JP" sz="1800" b="1" baseline="0" dirty="0">
                <a:solidFill>
                  <a:srgbClr val="DB4D6D"/>
                </a:solidFill>
                <a:latin typeface="メイリオ" panose="020B0604030504040204" pitchFamily="50" charset="-128"/>
                <a:ea typeface="メイリオ" panose="020B0604030504040204" pitchFamily="50" charset="-128"/>
              </a:rPr>
              <a:t>0120</a:t>
            </a:r>
            <a:r>
              <a:rPr kumimoji="1" lang="ja-JP" altLang="en-US" sz="1800" b="1" baseline="0" dirty="0" err="1">
                <a:solidFill>
                  <a:srgbClr val="DB4D6D"/>
                </a:solidFill>
                <a:latin typeface="メイリオ" panose="020B0604030504040204" pitchFamily="50" charset="-128"/>
                <a:ea typeface="メイリオ" panose="020B0604030504040204" pitchFamily="50" charset="-128"/>
              </a:rPr>
              <a:t>ｰ</a:t>
            </a:r>
            <a:r>
              <a:rPr kumimoji="1" lang="en-US" altLang="ja-JP" sz="1800" b="1" baseline="0" dirty="0">
                <a:solidFill>
                  <a:srgbClr val="DB4D6D"/>
                </a:solidFill>
                <a:latin typeface="メイリオ" panose="020B0604030504040204" pitchFamily="50" charset="-128"/>
                <a:ea typeface="メイリオ" panose="020B0604030504040204" pitchFamily="50" charset="-128"/>
              </a:rPr>
              <a:t>95</a:t>
            </a:r>
            <a:r>
              <a:rPr kumimoji="1" lang="ja-JP" altLang="en-US" sz="1800" b="1" baseline="0" dirty="0" err="1">
                <a:solidFill>
                  <a:srgbClr val="DB4D6D"/>
                </a:solidFill>
                <a:latin typeface="メイリオ" panose="020B0604030504040204" pitchFamily="50" charset="-128"/>
                <a:ea typeface="メイリオ" panose="020B0604030504040204" pitchFamily="50" charset="-128"/>
              </a:rPr>
              <a:t>ｰ</a:t>
            </a:r>
            <a:r>
              <a:rPr kumimoji="1" lang="en-US" altLang="ja-JP" sz="1800" b="1" baseline="0" dirty="0">
                <a:solidFill>
                  <a:srgbClr val="DB4D6D"/>
                </a:solidFill>
                <a:latin typeface="メイリオ" panose="020B0604030504040204" pitchFamily="50" charset="-128"/>
                <a:ea typeface="メイリオ" panose="020B0604030504040204" pitchFamily="50" charset="-128"/>
              </a:rPr>
              <a:t>0178</a:t>
            </a:r>
            <a:endParaRPr kumimoji="1" lang="ja-JP" altLang="en-US" sz="1800" b="1" baseline="0" dirty="0">
              <a:solidFill>
                <a:srgbClr val="DB4D6D"/>
              </a:solidFill>
              <a:latin typeface="メイリオ" panose="020B0604030504040204" pitchFamily="50" charset="-128"/>
              <a:ea typeface="メイリオ" panose="020B0604030504040204" pitchFamily="50" charset="-128"/>
            </a:endParaRPr>
          </a:p>
        </p:txBody>
      </p:sp>
      <p:pic>
        <p:nvPicPr>
          <p:cNvPr id="74" name="図 73"/>
          <p:cNvPicPr>
            <a:picLocks noChangeAspect="1"/>
          </p:cNvPicPr>
          <p:nvPr/>
        </p:nvPicPr>
        <p:blipFill rotWithShape="1">
          <a:blip r:embed="rId10"/>
          <a:srcRect l="83890" t="43354" r="5443" b="21885"/>
          <a:stretch/>
        </p:blipFill>
        <p:spPr>
          <a:xfrm>
            <a:off x="6095174" y="4723106"/>
            <a:ext cx="626369" cy="615930"/>
          </a:xfrm>
          <a:prstGeom prst="rect">
            <a:avLst/>
          </a:prstGeom>
        </p:spPr>
      </p:pic>
      <p:sp>
        <p:nvSpPr>
          <p:cNvPr id="3" name="ホームベース 2"/>
          <p:cNvSpPr/>
          <p:nvPr/>
        </p:nvSpPr>
        <p:spPr bwMode="gray">
          <a:xfrm>
            <a:off x="179008" y="5580106"/>
            <a:ext cx="1980000" cy="360000"/>
          </a:xfrm>
          <a:prstGeom prst="homePlate">
            <a:avLst/>
          </a:prstGeom>
          <a:noFill/>
          <a:ln w="12700" algn="ctr">
            <a:solidFill>
              <a:srgbClr val="103185"/>
            </a:solidFill>
            <a:miter lim="800000"/>
            <a:headEnd/>
            <a:tailEnd/>
          </a:ln>
        </p:spPr>
        <p:txBody>
          <a:bodyPr wrap="square" lIns="36000" tIns="72000" rIns="36000" bIns="36000" rtlCol="0" anchor="ctr"/>
          <a:lstStyle/>
          <a:p>
            <a:pPr algn="ctr">
              <a:buFont typeface="Wingdings 2" pitchFamily="18" charset="2"/>
              <a:buNone/>
            </a:pPr>
            <a:r>
              <a:rPr kumimoji="1" lang="ja-JP" altLang="en-US" sz="1800" b="1" baseline="0" dirty="0">
                <a:solidFill>
                  <a:srgbClr val="103185"/>
                </a:solidFill>
                <a:latin typeface="メイリオ" panose="020B0604030504040204" pitchFamily="50" charset="-128"/>
                <a:ea typeface="メイリオ" panose="020B0604030504040204" pitchFamily="50" charset="-128"/>
              </a:rPr>
              <a:t>❶</a:t>
            </a:r>
            <a:r>
              <a:rPr kumimoji="1" lang="ja-JP" altLang="en-US" sz="1600" b="1" baseline="0" dirty="0">
                <a:solidFill>
                  <a:srgbClr val="103185"/>
                </a:solidFill>
                <a:latin typeface="メイリオ" panose="020B0604030504040204" pitchFamily="50" charset="-128"/>
                <a:ea typeface="メイリオ" panose="020B0604030504040204" pitchFamily="50" charset="-128"/>
              </a:rPr>
              <a:t> </a:t>
            </a:r>
            <a:r>
              <a:rPr kumimoji="1" lang="ja-JP" altLang="en-US" sz="1400" b="1" spc="300" baseline="0" dirty="0">
                <a:solidFill>
                  <a:srgbClr val="103185"/>
                </a:solidFill>
                <a:latin typeface="メイリオ" panose="020B0604030504040204" pitchFamily="50" charset="-128"/>
                <a:ea typeface="メイリオ" panose="020B0604030504040204" pitchFamily="50" charset="-128"/>
              </a:rPr>
              <a:t>申請する</a:t>
            </a:r>
          </a:p>
        </p:txBody>
      </p:sp>
      <p:sp>
        <p:nvSpPr>
          <p:cNvPr id="75" name="テキスト ボックス 74"/>
          <p:cNvSpPr txBox="1"/>
          <p:nvPr/>
        </p:nvSpPr>
        <p:spPr>
          <a:xfrm>
            <a:off x="189000" y="6013869"/>
            <a:ext cx="2160000" cy="1088366"/>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地方公共団体情報システム機構（</a:t>
            </a:r>
            <a:r>
              <a:rPr kumimoji="1" lang="en-US" altLang="ja-JP" sz="1200" dirty="0">
                <a:latin typeface="メイリオ" panose="020B0604030504040204" pitchFamily="50" charset="-128"/>
                <a:ea typeface="メイリオ" panose="020B0604030504040204" pitchFamily="50" charset="-128"/>
              </a:rPr>
              <a:t>J-LIS</a:t>
            </a:r>
            <a:r>
              <a:rPr kumimoji="1" lang="ja-JP" altLang="en-US" sz="1200" dirty="0">
                <a:latin typeface="メイリオ" panose="020B0604030504040204" pitchFamily="50" charset="-128"/>
                <a:ea typeface="メイリオ" panose="020B0604030504040204" pitchFamily="50" charset="-128"/>
              </a:rPr>
              <a:t>）にマイナンバーカードの申請を行います。</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郵送のほか、</a:t>
            </a:r>
            <a:r>
              <a:rPr kumimoji="1" lang="ja-JP" altLang="en-US" sz="1200" b="1" dirty="0">
                <a:latin typeface="メイリオ" panose="020B0604030504040204" pitchFamily="50" charset="-128"/>
                <a:ea typeface="メイリオ" panose="020B0604030504040204" pitchFamily="50" charset="-128"/>
              </a:rPr>
              <a:t>オンラインで申請することもできます</a:t>
            </a:r>
            <a:r>
              <a:rPr kumimoji="1" lang="ja-JP" altLang="en-US" sz="1200" dirty="0">
                <a:latin typeface="メイリオ" panose="020B0604030504040204" pitchFamily="50" charset="-128"/>
                <a:ea typeface="メイリオ" panose="020B0604030504040204" pitchFamily="50" charset="-128"/>
              </a:rPr>
              <a:t>。</a:t>
            </a:r>
          </a:p>
        </p:txBody>
      </p:sp>
      <p:sp>
        <p:nvSpPr>
          <p:cNvPr id="76" name="ホームベース 75"/>
          <p:cNvSpPr/>
          <p:nvPr/>
        </p:nvSpPr>
        <p:spPr bwMode="gray">
          <a:xfrm>
            <a:off x="2450018" y="5580106"/>
            <a:ext cx="1980000" cy="360000"/>
          </a:xfrm>
          <a:prstGeom prst="homePlate">
            <a:avLst/>
          </a:prstGeom>
          <a:noFill/>
          <a:ln w="12700" algn="ctr">
            <a:solidFill>
              <a:srgbClr val="103185"/>
            </a:solidFill>
            <a:miter lim="800000"/>
            <a:headEnd/>
            <a:tailEnd/>
          </a:ln>
        </p:spPr>
        <p:txBody>
          <a:bodyPr wrap="square" lIns="36000" tIns="72000" rIns="36000" bIns="36000" rtlCol="0" anchor="ctr"/>
          <a:lstStyle/>
          <a:p>
            <a:pPr algn="ctr">
              <a:buFont typeface="Wingdings 2" pitchFamily="18" charset="2"/>
              <a:buNone/>
            </a:pPr>
            <a:r>
              <a:rPr kumimoji="1" lang="ja-JP" altLang="en-US" sz="1800" b="1" baseline="0" dirty="0">
                <a:solidFill>
                  <a:srgbClr val="103185"/>
                </a:solidFill>
                <a:latin typeface="メイリオ" panose="020B0604030504040204" pitchFamily="50" charset="-128"/>
                <a:ea typeface="メイリオ" panose="020B0604030504040204" pitchFamily="50" charset="-128"/>
              </a:rPr>
              <a:t>❷</a:t>
            </a:r>
            <a:r>
              <a:rPr kumimoji="1" lang="ja-JP" altLang="en-US" sz="1600" b="1" baseline="0" dirty="0">
                <a:solidFill>
                  <a:srgbClr val="103185"/>
                </a:solidFill>
                <a:latin typeface="メイリオ" panose="020B0604030504040204" pitchFamily="50" charset="-128"/>
                <a:ea typeface="メイリオ" panose="020B0604030504040204" pitchFamily="50" charset="-128"/>
              </a:rPr>
              <a:t> </a:t>
            </a:r>
            <a:r>
              <a:rPr kumimoji="1" lang="ja-JP" altLang="en-US" sz="1400" b="1" spc="300" baseline="0" dirty="0">
                <a:solidFill>
                  <a:srgbClr val="103185"/>
                </a:solidFill>
                <a:latin typeface="メイリオ" panose="020B0604030504040204" pitchFamily="50" charset="-128"/>
                <a:ea typeface="メイリオ" panose="020B0604030504040204" pitchFamily="50" charset="-128"/>
              </a:rPr>
              <a:t>はがきが届く</a:t>
            </a:r>
          </a:p>
        </p:txBody>
      </p:sp>
      <p:sp>
        <p:nvSpPr>
          <p:cNvPr id="77" name="テキスト ボックス 76"/>
          <p:cNvSpPr txBox="1"/>
          <p:nvPr/>
        </p:nvSpPr>
        <p:spPr>
          <a:xfrm>
            <a:off x="2450018" y="6091523"/>
            <a:ext cx="2160000" cy="1291498"/>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マイナンバーカードの準備</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ができたら、ご自宅に交付通知書（はがき）が届きます。</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届いた書類を確認し、市役所に電話またはインターネットで</a:t>
            </a:r>
            <a:r>
              <a:rPr kumimoji="1" lang="ja-JP" altLang="en-US" sz="1200" b="1" dirty="0">
                <a:latin typeface="メイリオ" panose="020B0604030504040204" pitchFamily="50" charset="-128"/>
                <a:ea typeface="メイリオ" panose="020B0604030504040204" pitchFamily="50" charset="-128"/>
              </a:rPr>
              <a:t>受取りの日時を予約します</a:t>
            </a:r>
            <a:r>
              <a:rPr kumimoji="1" lang="ja-JP" altLang="en-US" sz="1200" dirty="0">
                <a:latin typeface="メイリオ" panose="020B0604030504040204" pitchFamily="50" charset="-128"/>
                <a:ea typeface="メイリオ" panose="020B0604030504040204" pitchFamily="50" charset="-128"/>
              </a:rPr>
              <a:t>。</a:t>
            </a:r>
          </a:p>
        </p:txBody>
      </p:sp>
      <p:sp>
        <p:nvSpPr>
          <p:cNvPr id="85" name="ホームベース 84"/>
          <p:cNvSpPr/>
          <p:nvPr/>
        </p:nvSpPr>
        <p:spPr bwMode="gray">
          <a:xfrm>
            <a:off x="4721028" y="5580106"/>
            <a:ext cx="1980000" cy="360000"/>
          </a:xfrm>
          <a:prstGeom prst="homePlate">
            <a:avLst/>
          </a:prstGeom>
          <a:noFill/>
          <a:ln w="12700" algn="ctr">
            <a:solidFill>
              <a:srgbClr val="103185"/>
            </a:solidFill>
            <a:miter lim="800000"/>
            <a:headEnd/>
            <a:tailEnd/>
          </a:ln>
        </p:spPr>
        <p:txBody>
          <a:bodyPr wrap="square" lIns="36000" tIns="72000" rIns="36000" bIns="36000" rtlCol="0" anchor="ctr"/>
          <a:lstStyle/>
          <a:p>
            <a:pPr algn="ctr">
              <a:buFont typeface="Wingdings 2" pitchFamily="18" charset="2"/>
              <a:buNone/>
            </a:pPr>
            <a:r>
              <a:rPr kumimoji="1" lang="ja-JP" altLang="en-US" sz="1800" b="1" baseline="0" dirty="0">
                <a:solidFill>
                  <a:srgbClr val="103185"/>
                </a:solidFill>
                <a:latin typeface="メイリオ" panose="020B0604030504040204" pitchFamily="50" charset="-128"/>
                <a:ea typeface="メイリオ" panose="020B0604030504040204" pitchFamily="50" charset="-128"/>
              </a:rPr>
              <a:t>❸</a:t>
            </a:r>
            <a:r>
              <a:rPr kumimoji="1" lang="ja-JP" altLang="en-US" sz="1600" b="1" baseline="0" dirty="0">
                <a:solidFill>
                  <a:srgbClr val="103185"/>
                </a:solidFill>
                <a:latin typeface="メイリオ" panose="020B0604030504040204" pitchFamily="50" charset="-128"/>
                <a:ea typeface="メイリオ" panose="020B0604030504040204" pitchFamily="50" charset="-128"/>
              </a:rPr>
              <a:t> </a:t>
            </a:r>
            <a:r>
              <a:rPr kumimoji="1" lang="ja-JP" altLang="en-US" sz="1400" b="1" spc="300" baseline="0" dirty="0">
                <a:solidFill>
                  <a:srgbClr val="103185"/>
                </a:solidFill>
                <a:latin typeface="メイリオ" panose="020B0604030504040204" pitchFamily="50" charset="-128"/>
                <a:ea typeface="メイリオ" panose="020B0604030504040204" pitchFamily="50" charset="-128"/>
              </a:rPr>
              <a:t>受け取る</a:t>
            </a:r>
          </a:p>
        </p:txBody>
      </p:sp>
      <p:sp>
        <p:nvSpPr>
          <p:cNvPr id="86" name="テキスト ボックス 85"/>
          <p:cNvSpPr txBox="1"/>
          <p:nvPr/>
        </p:nvSpPr>
        <p:spPr>
          <a:xfrm>
            <a:off x="4721028" y="6091523"/>
            <a:ext cx="2160000" cy="1571575"/>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交付通知書（はがき）の</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記載内容を確認した上で</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必要な書類を持って予約した日時に市役所にお越しください。</a:t>
            </a:r>
            <a:endParaRPr kumimoji="1" lang="en-US" altLang="ja-JP" sz="1200" dirty="0">
              <a:latin typeface="メイリオ" panose="020B0604030504040204" pitchFamily="50" charset="-128"/>
              <a:ea typeface="メイリオ" panose="020B0604030504040204" pitchFamily="50" charset="-128"/>
            </a:endParaRPr>
          </a:p>
          <a:p>
            <a:pPr>
              <a:lnSpc>
                <a:spcPct val="110000"/>
              </a:lnSpc>
              <a:spcBef>
                <a:spcPts val="600"/>
              </a:spcBef>
              <a:buFont typeface="Wingdings 2" pitchFamily="18" charset="2"/>
              <a:buNone/>
            </a:pP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原則本人への交付となっております</a:t>
            </a:r>
            <a:r>
              <a:rPr kumimoji="1" lang="ja-JP" altLang="en-US" sz="1200" dirty="0">
                <a:latin typeface="メイリオ" panose="020B0604030504040204" pitchFamily="50" charset="-128"/>
                <a:ea typeface="メイリオ" panose="020B0604030504040204" pitchFamily="50" charset="-128"/>
              </a:rPr>
              <a:t>。</a:t>
            </a:r>
          </a:p>
        </p:txBody>
      </p:sp>
      <p:cxnSp>
        <p:nvCxnSpPr>
          <p:cNvPr id="87" name="直線矢印コネクタ 86"/>
          <p:cNvCxnSpPr/>
          <p:nvPr/>
        </p:nvCxnSpPr>
        <p:spPr>
          <a:xfrm flipH="1">
            <a:off x="179008" y="5388280"/>
            <a:ext cx="4284000" cy="0"/>
          </a:xfrm>
          <a:prstGeom prst="straightConnector1">
            <a:avLst/>
          </a:prstGeom>
          <a:ln w="31750">
            <a:solidFill>
              <a:srgbClr val="103185"/>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189000" y="4412670"/>
            <a:ext cx="6696000" cy="885233"/>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　マイナンバーカードの交付申請から交付通知書の発送まで、約１か月程度</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かかります。余裕をもって手続きを行ってください。</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　カードの申請が一定期間内に集中したり、窓口が混雑したりしている場合には、</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　これ以上のお時間をいただくことがあります。</a:t>
            </a:r>
          </a:p>
        </p:txBody>
      </p:sp>
      <p:sp>
        <p:nvSpPr>
          <p:cNvPr id="89" name="テキスト ボックス 88"/>
          <p:cNvSpPr txBox="1"/>
          <p:nvPr/>
        </p:nvSpPr>
        <p:spPr>
          <a:xfrm>
            <a:off x="1888391" y="5275584"/>
            <a:ext cx="684000" cy="275836"/>
          </a:xfrm>
          <a:prstGeom prst="rect">
            <a:avLst/>
          </a:prstGeom>
          <a:solidFill>
            <a:schemeClr val="bg1"/>
          </a:solidFill>
        </p:spPr>
        <p:txBody>
          <a:bodyPr wrap="square" lIns="36000" tIns="36000" rIns="36000" bIns="36000" rtlCol="0" anchor="t" anchorCtr="0">
            <a:spAutoFit/>
          </a:bodyPr>
          <a:lstStyle/>
          <a:p>
            <a:pPr algn="ctr">
              <a:lnSpc>
                <a:spcPct val="110000"/>
              </a:lnSpc>
              <a:buFont typeface="Wingdings 2" pitchFamily="18" charset="2"/>
              <a:buNone/>
            </a:pPr>
            <a:r>
              <a:rPr kumimoji="1" lang="ja-JP" altLang="en-US" sz="1200" b="1" dirty="0">
                <a:solidFill>
                  <a:srgbClr val="103185"/>
                </a:solidFill>
                <a:latin typeface="メイリオ" panose="020B0604030504040204" pitchFamily="50" charset="-128"/>
                <a:ea typeface="メイリオ" panose="020B0604030504040204" pitchFamily="50" charset="-128"/>
              </a:rPr>
              <a:t>約１か月</a:t>
            </a:r>
          </a:p>
        </p:txBody>
      </p:sp>
      <p:sp>
        <p:nvSpPr>
          <p:cNvPr id="90" name="テキスト ボックス 89"/>
          <p:cNvSpPr txBox="1"/>
          <p:nvPr/>
        </p:nvSpPr>
        <p:spPr>
          <a:xfrm>
            <a:off x="3408206" y="7938150"/>
            <a:ext cx="2509224" cy="648245"/>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平　日　９時</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分～</a:t>
            </a:r>
            <a:r>
              <a:rPr kumimoji="1" lang="en-US" altLang="ja-JP" sz="1200" dirty="0">
                <a:latin typeface="メイリオ" panose="020B0604030504040204" pitchFamily="50" charset="-128"/>
                <a:ea typeface="メイリオ" panose="020B0604030504040204" pitchFamily="50" charset="-128"/>
              </a:rPr>
              <a:t>20</a:t>
            </a:r>
            <a:r>
              <a:rPr kumimoji="1" lang="ja-JP" altLang="en-US" sz="1200" dirty="0">
                <a:latin typeface="メイリオ" panose="020B0604030504040204" pitchFamily="50" charset="-128"/>
                <a:ea typeface="メイリオ" panose="020B0604030504040204" pitchFamily="50" charset="-128"/>
              </a:rPr>
              <a:t>時</a:t>
            </a:r>
            <a:r>
              <a:rPr kumimoji="1" lang="en-US" altLang="ja-JP" sz="1200" dirty="0">
                <a:latin typeface="メイリオ" panose="020B0604030504040204" pitchFamily="50" charset="-128"/>
                <a:ea typeface="メイリオ" panose="020B0604030504040204" pitchFamily="50" charset="-128"/>
              </a:rPr>
              <a:t>00</a:t>
            </a:r>
            <a:r>
              <a:rPr kumimoji="1" lang="ja-JP" altLang="en-US" sz="1200" dirty="0">
                <a:latin typeface="メイリオ" panose="020B0604030504040204" pitchFamily="50" charset="-128"/>
                <a:ea typeface="メイリオ" panose="020B0604030504040204" pitchFamily="50" charset="-128"/>
              </a:rPr>
              <a:t>分</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ja-JP" altLang="en-US" sz="1200" dirty="0">
                <a:latin typeface="メイリオ" panose="020B0604030504040204" pitchFamily="50" charset="-128"/>
                <a:ea typeface="メイリオ" panose="020B0604030504040204" pitchFamily="50" charset="-128"/>
              </a:rPr>
              <a:t>土日祝　９時</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分～</a:t>
            </a:r>
            <a:r>
              <a:rPr kumimoji="1" lang="en-US" altLang="ja-JP" sz="1200" dirty="0">
                <a:latin typeface="メイリオ" panose="020B0604030504040204" pitchFamily="50" charset="-128"/>
                <a:ea typeface="メイリオ" panose="020B0604030504040204" pitchFamily="50" charset="-128"/>
              </a:rPr>
              <a:t>17</a:t>
            </a:r>
            <a:r>
              <a:rPr kumimoji="1" lang="ja-JP" altLang="en-US" sz="1200" dirty="0">
                <a:latin typeface="メイリオ" panose="020B0604030504040204" pitchFamily="50" charset="-128"/>
                <a:ea typeface="メイリオ" panose="020B0604030504040204" pitchFamily="50" charset="-128"/>
              </a:rPr>
              <a:t>時</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分</a:t>
            </a:r>
            <a:endParaRPr kumimoji="1" lang="en-US" altLang="ja-JP" sz="1200" dirty="0">
              <a:latin typeface="メイリオ" panose="020B0604030504040204" pitchFamily="50" charset="-128"/>
              <a:ea typeface="メイリオ" panose="020B0604030504040204" pitchFamily="50" charset="-128"/>
            </a:endParaRPr>
          </a:p>
          <a:p>
            <a:pPr>
              <a:lnSpc>
                <a:spcPct val="110000"/>
              </a:lnSpc>
              <a:buFont typeface="Wingdings 2" pitchFamily="18" charset="2"/>
              <a:buNone/>
            </a:pP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年末年始を除く</a:t>
            </a:r>
            <a:endParaRPr kumimoji="1" lang="en-US" altLang="ja-JP" sz="1000" dirty="0">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a:off x="113606" y="8653603"/>
            <a:ext cx="1350466" cy="529751"/>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900" dirty="0">
                <a:latin typeface="メイリオ" panose="020B0604030504040204" pitchFamily="50" charset="-128"/>
                <a:ea typeface="メイリオ" panose="020B0604030504040204" pitchFamily="50" charset="-128"/>
              </a:rPr>
              <a:t>■一部の</a:t>
            </a:r>
            <a:r>
              <a:rPr kumimoji="1" lang="en-US" altLang="ja-JP" sz="900" dirty="0">
                <a:latin typeface="メイリオ" panose="020B0604030504040204" pitchFamily="50" charset="-128"/>
                <a:ea typeface="メイリオ" panose="020B0604030504040204" pitchFamily="50" charset="-128"/>
              </a:rPr>
              <a:t>IP</a:t>
            </a:r>
            <a:r>
              <a:rPr kumimoji="1" lang="ja-JP" altLang="en-US" sz="900" dirty="0">
                <a:latin typeface="メイリオ" panose="020B0604030504040204" pitchFamily="50" charset="-128"/>
                <a:ea typeface="メイリオ" panose="020B0604030504040204" pitchFamily="50" charset="-128"/>
              </a:rPr>
              <a:t>電話など、</a:t>
            </a:r>
            <a:br>
              <a:rPr kumimoji="1" lang="en-US" altLang="ja-JP" sz="900" dirty="0">
                <a:latin typeface="メイリオ" panose="020B0604030504040204" pitchFamily="50" charset="-128"/>
                <a:ea typeface="メイリオ" panose="020B0604030504040204" pitchFamily="50" charset="-128"/>
              </a:rPr>
            </a:br>
            <a:r>
              <a:rPr kumimoji="1" lang="ja-JP" altLang="en-US" sz="900" dirty="0">
                <a:latin typeface="メイリオ" panose="020B0604030504040204" pitchFamily="50" charset="-128"/>
                <a:ea typeface="メイリオ" panose="020B0604030504040204" pitchFamily="50" charset="-128"/>
              </a:rPr>
              <a:t>　上記ダイヤルに</a:t>
            </a:r>
            <a:br>
              <a:rPr kumimoji="1" lang="en-US" altLang="ja-JP" sz="900" dirty="0">
                <a:latin typeface="メイリオ" panose="020B0604030504040204" pitchFamily="50" charset="-128"/>
                <a:ea typeface="メイリオ" panose="020B0604030504040204" pitchFamily="50" charset="-128"/>
              </a:rPr>
            </a:br>
            <a:r>
              <a:rPr kumimoji="1" lang="ja-JP" altLang="en-US" sz="900" dirty="0">
                <a:latin typeface="メイリオ" panose="020B0604030504040204" pitchFamily="50" charset="-128"/>
                <a:ea typeface="メイリオ" panose="020B0604030504040204" pitchFamily="50" charset="-128"/>
              </a:rPr>
              <a:t>　つながらない場合</a:t>
            </a:r>
            <a:endParaRPr kumimoji="1" lang="en-US" altLang="ja-JP" sz="900" dirty="0">
              <a:solidFill>
                <a:srgbClr val="FF0000"/>
              </a:solidFill>
              <a:latin typeface="メイリオ" panose="020B0604030504040204" pitchFamily="50" charset="-128"/>
              <a:ea typeface="メイリオ" panose="020B0604030504040204" pitchFamily="50" charset="-128"/>
            </a:endParaRPr>
          </a:p>
        </p:txBody>
      </p:sp>
      <p:graphicFrame>
        <p:nvGraphicFramePr>
          <p:cNvPr id="96" name="表 95"/>
          <p:cNvGraphicFramePr>
            <a:graphicFrameLocks noGrp="1"/>
          </p:cNvGraphicFramePr>
          <p:nvPr>
            <p:extLst>
              <p:ext uri="{D42A27DB-BD31-4B8C-83A1-F6EECF244321}">
                <p14:modId xmlns:p14="http://schemas.microsoft.com/office/powerpoint/2010/main" val="1477385610"/>
              </p:ext>
            </p:extLst>
          </p:nvPr>
        </p:nvGraphicFramePr>
        <p:xfrm>
          <a:off x="4526538" y="8653603"/>
          <a:ext cx="2196000" cy="1011120"/>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299673697"/>
                    </a:ext>
                  </a:extLst>
                </a:gridCol>
              </a:tblGrid>
              <a:tr h="180000">
                <a:tc>
                  <a:txBody>
                    <a:bodyPr/>
                    <a:lstStyle/>
                    <a:p>
                      <a:pPr algn="l"/>
                      <a:r>
                        <a:rPr kumimoji="1" lang="ja-JP" altLang="en-US" sz="900" dirty="0">
                          <a:solidFill>
                            <a:schemeClr val="bg1"/>
                          </a:solidFill>
                          <a:latin typeface="メイリオ" panose="020B0604030504040204" pitchFamily="50" charset="-128"/>
                          <a:ea typeface="メイリオ" panose="020B0604030504040204" pitchFamily="50" charset="-128"/>
                        </a:rPr>
                        <a:t>マイナンバー制度</a:t>
                      </a:r>
                    </a:p>
                  </a:txBody>
                  <a:tcPr marL="36000" marR="36000" marT="36000" marB="0" anchor="ctr">
                    <a:lnL w="12700" cmpd="sng">
                      <a:noFill/>
                    </a:lnL>
                    <a:lnR w="12700" cmpd="sng">
                      <a:noFill/>
                    </a:lnR>
                    <a:lnT w="12700" cmpd="sng">
                      <a:noFill/>
                    </a:lnT>
                    <a:lnB w="12700" cap="flat" cmpd="sng" algn="ctr">
                      <a:solidFill>
                        <a:srgbClr val="C9E7E7"/>
                      </a:solidFill>
                      <a:prstDash val="solid"/>
                      <a:round/>
                      <a:headEnd type="none" w="med" len="med"/>
                      <a:tailEnd type="none" w="med" len="med"/>
                    </a:lnB>
                    <a:lnTlToBr w="12700" cmpd="sng">
                      <a:noFill/>
                      <a:prstDash val="solid"/>
                    </a:lnTlToBr>
                    <a:lnBlToTr w="12700" cmpd="sng">
                      <a:noFill/>
                      <a:prstDash val="solid"/>
                    </a:lnBlToTr>
                    <a:solidFill>
                      <a:srgbClr val="66BAB7"/>
                    </a:solidFill>
                  </a:tcPr>
                </a:tc>
                <a:extLst>
                  <a:ext uri="{0D108BD9-81ED-4DB2-BD59-A6C34878D82A}">
                    <a16:rowId xmlns:a16="http://schemas.microsoft.com/office/drawing/2014/main" val="299146154"/>
                  </a:ext>
                </a:extLst>
              </a:tr>
              <a:tr h="216000">
                <a:tc>
                  <a:txBody>
                    <a:bodyPr/>
                    <a:lstStyle/>
                    <a:p>
                      <a:pPr algn="l"/>
                      <a:r>
                        <a:rPr kumimoji="1" lang="en-US" altLang="ja-JP" sz="900" dirty="0">
                          <a:solidFill>
                            <a:schemeClr val="tx1"/>
                          </a:solidFill>
                          <a:latin typeface="メイリオ" panose="020B0604030504040204" pitchFamily="50" charset="-128"/>
                          <a:ea typeface="メイリオ" panose="020B0604030504040204" pitchFamily="50" charset="-128"/>
                        </a:rPr>
                        <a:t>Inquiries</a:t>
                      </a:r>
                      <a:r>
                        <a:rPr kumimoji="1" lang="en-US" altLang="ja-JP" sz="900" baseline="0" dirty="0">
                          <a:solidFill>
                            <a:schemeClr val="tx1"/>
                          </a:solidFill>
                          <a:latin typeface="メイリオ" panose="020B0604030504040204" pitchFamily="50" charset="-128"/>
                          <a:ea typeface="メイリオ" panose="020B0604030504040204" pitchFamily="50" charset="-128"/>
                        </a:rPr>
                        <a:t> about My number System</a:t>
                      </a:r>
                    </a:p>
                    <a:p>
                      <a:pPr algn="l">
                        <a:spcBef>
                          <a:spcPts val="0"/>
                        </a:spcBef>
                      </a:pPr>
                      <a:r>
                        <a:rPr kumimoji="1" lang="ja-JP" altLang="en-US" sz="1000" b="1" dirty="0">
                          <a:solidFill>
                            <a:schemeClr val="tx1"/>
                          </a:solidFill>
                          <a:latin typeface="メイリオ" panose="020B0604030504040204" pitchFamily="50" charset="-128"/>
                          <a:ea typeface="メイリオ" panose="020B0604030504040204" pitchFamily="50" charset="-128"/>
                        </a:rPr>
                        <a:t>０１２０</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０１７８</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２６</a:t>
                      </a:r>
                      <a:endParaRPr kumimoji="1" lang="en-US" altLang="ja-JP" sz="900" b="1" dirty="0">
                        <a:solidFill>
                          <a:schemeClr val="bg1"/>
                        </a:solidFill>
                        <a:latin typeface="メイリオ" panose="020B0604030504040204" pitchFamily="50" charset="-128"/>
                        <a:ea typeface="メイリオ" panose="020B0604030504040204" pitchFamily="50" charset="-128"/>
                      </a:endParaRPr>
                    </a:p>
                  </a:txBody>
                  <a:tcPr marL="36000" marR="36000" marT="36000" marB="0" anchor="ctr">
                    <a:lnL w="12700" cmpd="sng">
                      <a:noFill/>
                    </a:lnL>
                    <a:lnR w="12700" cmpd="sng">
                      <a:noFill/>
                    </a:lnR>
                    <a:lnT w="12700" cap="flat" cmpd="sng" algn="ctr">
                      <a:solidFill>
                        <a:srgbClr val="C9E7E7"/>
                      </a:solidFill>
                      <a:prstDash val="solid"/>
                      <a:round/>
                      <a:headEnd type="none" w="med" len="med"/>
                      <a:tailEnd type="none" w="med" len="med"/>
                    </a:lnT>
                    <a:lnB w="12700" cap="flat" cmpd="sng" algn="ctr">
                      <a:solidFill>
                        <a:srgbClr val="C9E7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192784"/>
                  </a:ext>
                </a:extLst>
              </a:tr>
              <a:tr h="180000">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latin typeface="メイリオ" panose="020B0604030504040204" pitchFamily="50" charset="-128"/>
                          <a:ea typeface="メイリオ" panose="020B0604030504040204" pitchFamily="50" charset="-128"/>
                        </a:rPr>
                        <a:t>マイナンバーカード等</a:t>
                      </a:r>
                      <a:endParaRPr kumimoji="1" lang="en-US" altLang="ja-JP" sz="900" b="1" dirty="0">
                        <a:solidFill>
                          <a:schemeClr val="bg1"/>
                        </a:solidFill>
                        <a:latin typeface="メイリオ" panose="020B0604030504040204" pitchFamily="50" charset="-128"/>
                        <a:ea typeface="メイリオ" panose="020B0604030504040204" pitchFamily="50" charset="-128"/>
                      </a:endParaRPr>
                    </a:p>
                  </a:txBody>
                  <a:tcPr marL="36000" marR="36000" marT="36000" marB="0" anchor="ctr">
                    <a:lnL w="12700" cmpd="sng">
                      <a:noFill/>
                    </a:lnL>
                    <a:lnR w="12700" cmpd="sng">
                      <a:noFill/>
                    </a:lnR>
                    <a:lnT w="12700" cap="flat" cmpd="sng" algn="ctr">
                      <a:solidFill>
                        <a:srgbClr val="C9E7E7"/>
                      </a:solidFill>
                      <a:prstDash val="solid"/>
                      <a:round/>
                      <a:headEnd type="none" w="med" len="med"/>
                      <a:tailEnd type="none" w="med" len="med"/>
                    </a:lnT>
                    <a:lnB w="12700" cap="flat" cmpd="sng" algn="ctr">
                      <a:solidFill>
                        <a:srgbClr val="C9E7E7"/>
                      </a:solidFill>
                      <a:prstDash val="solid"/>
                      <a:round/>
                      <a:headEnd type="none" w="med" len="med"/>
                      <a:tailEnd type="none" w="med" len="med"/>
                    </a:lnB>
                    <a:lnTlToBr w="12700" cmpd="sng">
                      <a:noFill/>
                      <a:prstDash val="solid"/>
                    </a:lnTlToBr>
                    <a:lnBlToTr w="12700" cmpd="sng">
                      <a:noFill/>
                      <a:prstDash val="solid"/>
                    </a:lnBlToTr>
                    <a:solidFill>
                      <a:srgbClr val="66BAB7"/>
                    </a:solidFill>
                  </a:tcPr>
                </a:tc>
                <a:extLst>
                  <a:ext uri="{0D108BD9-81ED-4DB2-BD59-A6C34878D82A}">
                    <a16:rowId xmlns:a16="http://schemas.microsoft.com/office/drawing/2014/main" val="39779458"/>
                  </a:ext>
                </a:extLst>
              </a:tr>
              <a:tr h="216000">
                <a:tc>
                  <a:txBody>
                    <a:bodyPr/>
                    <a:lstStyle/>
                    <a:p>
                      <a:pPr algn="l"/>
                      <a:r>
                        <a:rPr kumimoji="1" lang="en-US" altLang="ja-JP" sz="900" b="0" dirty="0">
                          <a:solidFill>
                            <a:schemeClr val="tx1"/>
                          </a:solidFill>
                          <a:latin typeface="メイリオ" panose="020B0604030504040204" pitchFamily="50" charset="-128"/>
                          <a:ea typeface="メイリオ" panose="020B0604030504040204" pitchFamily="50" charset="-128"/>
                        </a:rPr>
                        <a:t>Inquiries</a:t>
                      </a:r>
                      <a:r>
                        <a:rPr kumimoji="1" lang="en-US" altLang="ja-JP" sz="900" b="0" baseline="0" dirty="0">
                          <a:solidFill>
                            <a:schemeClr val="tx1"/>
                          </a:solidFill>
                          <a:latin typeface="メイリオ" panose="020B0604030504040204" pitchFamily="50" charset="-128"/>
                          <a:ea typeface="メイリオ" panose="020B0604030504040204" pitchFamily="50" charset="-128"/>
                        </a:rPr>
                        <a:t> about My Number Card etc.</a:t>
                      </a:r>
                    </a:p>
                    <a:p>
                      <a:pPr algn="l">
                        <a:spcBef>
                          <a:spcPts val="0"/>
                        </a:spcBef>
                      </a:pPr>
                      <a:r>
                        <a:rPr kumimoji="1" lang="ja-JP" altLang="en-US" sz="1000" b="1" dirty="0">
                          <a:solidFill>
                            <a:schemeClr val="tx1"/>
                          </a:solidFill>
                          <a:latin typeface="メイリオ" panose="020B0604030504040204" pitchFamily="50" charset="-128"/>
                          <a:ea typeface="メイリオ" panose="020B0604030504040204" pitchFamily="50" charset="-128"/>
                        </a:rPr>
                        <a:t>０１２０</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０１７８</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２６</a:t>
                      </a:r>
                      <a:endParaRPr kumimoji="1" lang="en-US" altLang="ja-JP" sz="1000" b="1" dirty="0">
                        <a:solidFill>
                          <a:schemeClr val="bg1"/>
                        </a:solidFill>
                        <a:latin typeface="メイリオ" panose="020B0604030504040204" pitchFamily="50" charset="-128"/>
                        <a:ea typeface="メイリオ" panose="020B0604030504040204" pitchFamily="50" charset="-128"/>
                      </a:endParaRPr>
                    </a:p>
                  </a:txBody>
                  <a:tcPr marL="36000" marR="36000" marT="36000" marB="0" anchor="ctr">
                    <a:lnL w="12700" cmpd="sng">
                      <a:noFill/>
                    </a:lnL>
                    <a:lnR w="12700" cmpd="sng">
                      <a:noFill/>
                    </a:lnR>
                    <a:lnT w="12700" cap="flat" cmpd="sng" algn="ctr">
                      <a:solidFill>
                        <a:srgbClr val="C9E7E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0838985"/>
                  </a:ext>
                </a:extLst>
              </a:tr>
            </a:tbl>
          </a:graphicData>
        </a:graphic>
      </p:graphicFrame>
      <p:graphicFrame>
        <p:nvGraphicFramePr>
          <p:cNvPr id="97" name="表 96"/>
          <p:cNvGraphicFramePr>
            <a:graphicFrameLocks noGrp="1"/>
          </p:cNvGraphicFramePr>
          <p:nvPr>
            <p:extLst>
              <p:ext uri="{D42A27DB-BD31-4B8C-83A1-F6EECF244321}">
                <p14:modId xmlns:p14="http://schemas.microsoft.com/office/powerpoint/2010/main" val="2367138953"/>
              </p:ext>
            </p:extLst>
          </p:nvPr>
        </p:nvGraphicFramePr>
        <p:xfrm>
          <a:off x="1289014" y="8653603"/>
          <a:ext cx="1620000" cy="792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99673697"/>
                    </a:ext>
                  </a:extLst>
                </a:gridCol>
              </a:tblGrid>
              <a:tr h="180000">
                <a:tc>
                  <a:txBody>
                    <a:bodyPr/>
                    <a:lstStyle/>
                    <a:p>
                      <a:pPr algn="l"/>
                      <a:r>
                        <a:rPr kumimoji="1" lang="ja-JP" altLang="en-US" sz="900" dirty="0">
                          <a:solidFill>
                            <a:schemeClr val="bg1"/>
                          </a:solidFill>
                          <a:latin typeface="メイリオ" panose="020B0604030504040204" pitchFamily="50" charset="-128"/>
                          <a:ea typeface="メイリオ" panose="020B0604030504040204" pitchFamily="50" charset="-128"/>
                        </a:rPr>
                        <a:t>マイナンバーカード等</a:t>
                      </a:r>
                    </a:p>
                  </a:txBody>
                  <a:tcPr marL="36000" marR="36000" marT="36000" marB="0" anchor="ctr">
                    <a:lnL w="12700" cmpd="sng">
                      <a:noFill/>
                    </a:lnL>
                    <a:lnR w="12700" cmpd="sng">
                      <a:noFill/>
                    </a:lnR>
                    <a:lnT w="12700" cmpd="sng">
                      <a:noFill/>
                    </a:lnT>
                    <a:lnB w="12700" cap="flat" cmpd="sng" algn="ctr">
                      <a:solidFill>
                        <a:srgbClr val="C9E7E7"/>
                      </a:solidFill>
                      <a:prstDash val="solid"/>
                      <a:round/>
                      <a:headEnd type="none" w="med" len="med"/>
                      <a:tailEnd type="none" w="med" len="med"/>
                    </a:lnB>
                    <a:lnTlToBr w="12700" cmpd="sng">
                      <a:noFill/>
                      <a:prstDash val="solid"/>
                    </a:lnTlToBr>
                    <a:lnBlToTr w="12700" cmpd="sng">
                      <a:noFill/>
                      <a:prstDash val="solid"/>
                    </a:lnBlToTr>
                    <a:solidFill>
                      <a:srgbClr val="66BAB7"/>
                    </a:solidFill>
                  </a:tcPr>
                </a:tc>
                <a:extLst>
                  <a:ext uri="{0D108BD9-81ED-4DB2-BD59-A6C34878D82A}">
                    <a16:rowId xmlns:a16="http://schemas.microsoft.com/office/drawing/2014/main" val="299146154"/>
                  </a:ext>
                </a:extLst>
              </a:tr>
              <a:tr h="216000">
                <a:tc>
                  <a:txBody>
                    <a:bodyPr/>
                    <a:lstStyle/>
                    <a:p>
                      <a:pPr algn="l">
                        <a:spcBef>
                          <a:spcPts val="300"/>
                        </a:spcBef>
                      </a:pPr>
                      <a:r>
                        <a:rPr kumimoji="1" lang="ja-JP" altLang="en-US" sz="1000" b="1" dirty="0">
                          <a:solidFill>
                            <a:schemeClr val="tx1"/>
                          </a:solidFill>
                          <a:latin typeface="メイリオ" panose="020B0604030504040204" pitchFamily="50" charset="-128"/>
                          <a:ea typeface="メイリオ" panose="020B0604030504040204" pitchFamily="50" charset="-128"/>
                        </a:rPr>
                        <a:t>０５０</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３８１８</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１２５０</a:t>
                      </a:r>
                      <a:endParaRPr kumimoji="1" lang="en-US" altLang="ja-JP" sz="900" b="1" dirty="0">
                        <a:solidFill>
                          <a:schemeClr val="bg1"/>
                        </a:solidFill>
                        <a:latin typeface="メイリオ" panose="020B0604030504040204" pitchFamily="50" charset="-128"/>
                        <a:ea typeface="メイリオ" panose="020B0604030504040204" pitchFamily="50" charset="-128"/>
                      </a:endParaRPr>
                    </a:p>
                  </a:txBody>
                  <a:tcPr marL="36000" marR="36000" marT="36000" marB="0" anchor="ctr">
                    <a:lnL w="12700" cmpd="sng">
                      <a:noFill/>
                    </a:lnL>
                    <a:lnR w="12700" cmpd="sng">
                      <a:noFill/>
                    </a:lnR>
                    <a:lnT w="12700" cap="flat" cmpd="sng" algn="ctr">
                      <a:solidFill>
                        <a:srgbClr val="C9E7E7"/>
                      </a:solidFill>
                      <a:prstDash val="solid"/>
                      <a:round/>
                      <a:headEnd type="none" w="med" len="med"/>
                      <a:tailEnd type="none" w="med" len="med"/>
                    </a:lnT>
                    <a:lnB w="12700" cap="flat" cmpd="sng" algn="ctr">
                      <a:solidFill>
                        <a:srgbClr val="C9E7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192784"/>
                  </a:ext>
                </a:extLst>
              </a:tr>
              <a:tr h="180000">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latin typeface="メイリオ" panose="020B0604030504040204" pitchFamily="50" charset="-128"/>
                          <a:ea typeface="メイリオ" panose="020B0604030504040204" pitchFamily="50" charset="-128"/>
                        </a:rPr>
                        <a:t>その他のお問い合わせ</a:t>
                      </a:r>
                      <a:endParaRPr kumimoji="1" lang="en-US" altLang="ja-JP" sz="900" b="1" dirty="0">
                        <a:solidFill>
                          <a:schemeClr val="bg1"/>
                        </a:solidFill>
                        <a:latin typeface="メイリオ" panose="020B0604030504040204" pitchFamily="50" charset="-128"/>
                        <a:ea typeface="メイリオ" panose="020B0604030504040204" pitchFamily="50" charset="-128"/>
                      </a:endParaRPr>
                    </a:p>
                  </a:txBody>
                  <a:tcPr marL="36000" marR="36000" marT="36000" marB="0" anchor="ctr">
                    <a:lnL w="12700" cmpd="sng">
                      <a:noFill/>
                    </a:lnL>
                    <a:lnR w="12700" cmpd="sng">
                      <a:noFill/>
                    </a:lnR>
                    <a:lnT w="12700" cap="flat" cmpd="sng" algn="ctr">
                      <a:solidFill>
                        <a:srgbClr val="C9E7E7"/>
                      </a:solidFill>
                      <a:prstDash val="solid"/>
                      <a:round/>
                      <a:headEnd type="none" w="med" len="med"/>
                      <a:tailEnd type="none" w="med" len="med"/>
                    </a:lnT>
                    <a:lnB w="12700" cap="flat" cmpd="sng" algn="ctr">
                      <a:solidFill>
                        <a:srgbClr val="C9E7E7"/>
                      </a:solidFill>
                      <a:prstDash val="solid"/>
                      <a:round/>
                      <a:headEnd type="none" w="med" len="med"/>
                      <a:tailEnd type="none" w="med" len="med"/>
                    </a:lnB>
                    <a:lnTlToBr w="12700" cmpd="sng">
                      <a:noFill/>
                      <a:prstDash val="solid"/>
                    </a:lnTlToBr>
                    <a:lnBlToTr w="12700" cmpd="sng">
                      <a:noFill/>
                      <a:prstDash val="solid"/>
                    </a:lnBlToTr>
                    <a:solidFill>
                      <a:srgbClr val="66BAB7"/>
                    </a:solidFill>
                  </a:tcPr>
                </a:tc>
                <a:extLst>
                  <a:ext uri="{0D108BD9-81ED-4DB2-BD59-A6C34878D82A}">
                    <a16:rowId xmlns:a16="http://schemas.microsoft.com/office/drawing/2014/main" val="39779458"/>
                  </a:ext>
                </a:extLst>
              </a:tr>
              <a:tr h="216000">
                <a:tc>
                  <a:txBody>
                    <a:bodyPr/>
                    <a:lstStyle/>
                    <a:p>
                      <a:pPr algn="l">
                        <a:spcBef>
                          <a:spcPts val="300"/>
                        </a:spcBef>
                      </a:pPr>
                      <a:r>
                        <a:rPr kumimoji="1" lang="ja-JP" altLang="en-US" sz="1000" b="1" dirty="0">
                          <a:solidFill>
                            <a:schemeClr val="tx1"/>
                          </a:solidFill>
                          <a:latin typeface="メイリオ" panose="020B0604030504040204" pitchFamily="50" charset="-128"/>
                          <a:ea typeface="メイリオ" panose="020B0604030504040204" pitchFamily="50" charset="-128"/>
                        </a:rPr>
                        <a:t>０５０</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３８１６</a:t>
                      </a:r>
                      <a:r>
                        <a:rPr kumimoji="1" lang="en-US" altLang="ja-JP" sz="1000" b="1"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９４０５</a:t>
                      </a:r>
                      <a:endParaRPr kumimoji="1" lang="en-US" altLang="ja-JP" sz="1000" b="1" dirty="0">
                        <a:solidFill>
                          <a:schemeClr val="bg1"/>
                        </a:solidFill>
                        <a:latin typeface="メイリオ" panose="020B0604030504040204" pitchFamily="50" charset="-128"/>
                        <a:ea typeface="メイリオ" panose="020B0604030504040204" pitchFamily="50" charset="-128"/>
                      </a:endParaRPr>
                    </a:p>
                  </a:txBody>
                  <a:tcPr marL="36000" marR="36000" marT="36000" marB="0" anchor="ctr">
                    <a:lnL w="12700" cmpd="sng">
                      <a:noFill/>
                    </a:lnL>
                    <a:lnR w="12700" cmpd="sng">
                      <a:noFill/>
                    </a:lnR>
                    <a:lnT w="12700" cap="flat" cmpd="sng" algn="ctr">
                      <a:solidFill>
                        <a:srgbClr val="C9E7E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0838985"/>
                  </a:ext>
                </a:extLst>
              </a:tr>
            </a:tbl>
          </a:graphicData>
        </a:graphic>
      </p:graphicFrame>
      <p:sp>
        <p:nvSpPr>
          <p:cNvPr id="98" name="テキスト ボックス 97"/>
          <p:cNvSpPr txBox="1"/>
          <p:nvPr/>
        </p:nvSpPr>
        <p:spPr>
          <a:xfrm>
            <a:off x="2950524" y="8653603"/>
            <a:ext cx="1576013" cy="1148382"/>
          </a:xfrm>
          <a:prstGeom prst="rect">
            <a:avLst/>
          </a:prstGeom>
          <a:noFill/>
        </p:spPr>
        <p:txBody>
          <a:bodyPr wrap="square" lIns="36000" tIns="36000" rIns="36000" bIns="36000" rtlCol="0" anchor="t" anchorCtr="0">
            <a:spAutoFit/>
          </a:bodyPr>
          <a:lstStyle/>
          <a:p>
            <a:pPr>
              <a:lnSpc>
                <a:spcPct val="110000"/>
              </a:lnSpc>
              <a:spcBef>
                <a:spcPts val="600"/>
              </a:spcBef>
              <a:buFont typeface="Wingdings 2" pitchFamily="18" charset="2"/>
              <a:buNone/>
            </a:pPr>
            <a:r>
              <a:rPr kumimoji="1" lang="ja-JP" altLang="en-US" sz="900" dirty="0">
                <a:latin typeface="メイリオ" panose="020B0604030504040204" pitchFamily="50" charset="-128"/>
                <a:ea typeface="メイリオ" panose="020B0604030504040204" pitchFamily="50" charset="-128"/>
              </a:rPr>
              <a:t>■英語・中国語・韓国語・</a:t>
            </a:r>
            <a:br>
              <a:rPr kumimoji="1" lang="en-US" altLang="ja-JP" sz="900" dirty="0">
                <a:latin typeface="メイリオ" panose="020B0604030504040204" pitchFamily="50" charset="-128"/>
                <a:ea typeface="メイリオ" panose="020B0604030504040204" pitchFamily="50" charset="-128"/>
              </a:rPr>
            </a:br>
            <a:r>
              <a:rPr kumimoji="1" lang="ja-JP" altLang="en-US" sz="900" dirty="0">
                <a:latin typeface="メイリオ" panose="020B0604030504040204" pitchFamily="50" charset="-128"/>
                <a:ea typeface="メイリオ" panose="020B0604030504040204" pitchFamily="50" charset="-128"/>
              </a:rPr>
              <a:t>　スペイン語・ポルトガル語</a:t>
            </a:r>
            <a:br>
              <a:rPr kumimoji="1" lang="en-US" altLang="ja-JP" sz="900" dirty="0">
                <a:latin typeface="メイリオ" panose="020B0604030504040204" pitchFamily="50" charset="-128"/>
                <a:ea typeface="メイリオ" panose="020B0604030504040204" pitchFamily="50" charset="-128"/>
              </a:rPr>
            </a:br>
            <a:r>
              <a:rPr kumimoji="1" lang="ja-JP" altLang="en-US" sz="900" dirty="0">
                <a:latin typeface="メイリオ" panose="020B0604030504040204" pitchFamily="50" charset="-128"/>
                <a:ea typeface="メイリオ" panose="020B0604030504040204" pitchFamily="50" charset="-128"/>
              </a:rPr>
              <a:t>　対応のフリーダイヤル</a:t>
            </a:r>
            <a:endParaRPr kumimoji="1"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Font typeface="Wingdings 2" pitchFamily="18" charset="2"/>
              <a:buNone/>
            </a:pPr>
            <a:r>
              <a:rPr kumimoji="1" lang="ja-JP" altLang="en-US" sz="800" dirty="0">
                <a:latin typeface="メイリオ" panose="020B0604030504040204" pitchFamily="50" charset="-128"/>
                <a:ea typeface="メイリオ" panose="020B0604030504040204" pitchFamily="50" charset="-128"/>
              </a:rPr>
              <a:t>　</a:t>
            </a:r>
            <a:r>
              <a:rPr kumimoji="1" lang="en-US" altLang="ja-JP" sz="800" dirty="0">
                <a:latin typeface="メイリオ" panose="020B0604030504040204" pitchFamily="50" charset="-128"/>
                <a:ea typeface="メイリオ" panose="020B0604030504040204" pitchFamily="50" charset="-128"/>
              </a:rPr>
              <a:t>This telephone number is </a:t>
            </a:r>
            <a:r>
              <a:rPr kumimoji="1" lang="ja-JP" altLang="en-US" sz="800" dirty="0">
                <a:latin typeface="メイリオ" panose="020B0604030504040204" pitchFamily="50" charset="-128"/>
                <a:ea typeface="メイリオ" panose="020B0604030504040204" pitchFamily="50" charset="-128"/>
              </a:rPr>
              <a:t>　</a:t>
            </a:r>
            <a:br>
              <a:rPr kumimoji="1" lang="en-US" altLang="ja-JP" sz="800" dirty="0">
                <a:latin typeface="メイリオ" panose="020B0604030504040204" pitchFamily="50" charset="-128"/>
                <a:ea typeface="メイリオ" panose="020B0604030504040204" pitchFamily="50" charset="-128"/>
              </a:rPr>
            </a:br>
            <a:r>
              <a:rPr kumimoji="1" lang="ja-JP" altLang="en-US" sz="800" dirty="0">
                <a:latin typeface="メイリオ" panose="020B0604030504040204" pitchFamily="50" charset="-128"/>
                <a:ea typeface="メイリオ" panose="020B0604030504040204" pitchFamily="50" charset="-128"/>
              </a:rPr>
              <a:t>　</a:t>
            </a:r>
            <a:r>
              <a:rPr kumimoji="1" lang="en-US" altLang="ja-JP" sz="800" dirty="0">
                <a:latin typeface="メイリオ" panose="020B0604030504040204" pitchFamily="50" charset="-128"/>
                <a:ea typeface="メイリオ" panose="020B0604030504040204" pitchFamily="50" charset="-128"/>
              </a:rPr>
              <a:t>toll-free corresponding to </a:t>
            </a:r>
            <a:br>
              <a:rPr kumimoji="1" lang="en-US" altLang="ja-JP" sz="800" dirty="0">
                <a:latin typeface="メイリオ" panose="020B0604030504040204" pitchFamily="50" charset="-128"/>
                <a:ea typeface="メイリオ" panose="020B0604030504040204" pitchFamily="50" charset="-128"/>
              </a:rPr>
            </a:br>
            <a:r>
              <a:rPr kumimoji="1" lang="ja-JP" altLang="en-US" sz="800" dirty="0">
                <a:latin typeface="メイリオ" panose="020B0604030504040204" pitchFamily="50" charset="-128"/>
                <a:ea typeface="メイリオ" panose="020B0604030504040204" pitchFamily="50" charset="-128"/>
              </a:rPr>
              <a:t>　</a:t>
            </a:r>
            <a:r>
              <a:rPr kumimoji="1" lang="en-US" altLang="ja-JP" sz="800" dirty="0">
                <a:latin typeface="メイリオ" panose="020B0604030504040204" pitchFamily="50" charset="-128"/>
                <a:ea typeface="メイリオ" panose="020B0604030504040204" pitchFamily="50" charset="-128"/>
              </a:rPr>
              <a:t>English, Chinese, Korean, </a:t>
            </a:r>
            <a:br>
              <a:rPr kumimoji="1" lang="en-US" altLang="ja-JP" sz="800" dirty="0">
                <a:latin typeface="メイリオ" panose="020B0604030504040204" pitchFamily="50" charset="-128"/>
                <a:ea typeface="メイリオ" panose="020B0604030504040204" pitchFamily="50" charset="-128"/>
              </a:rPr>
            </a:br>
            <a:r>
              <a:rPr kumimoji="1" lang="ja-JP" altLang="en-US" sz="800" dirty="0">
                <a:latin typeface="メイリオ" panose="020B0604030504040204" pitchFamily="50" charset="-128"/>
                <a:ea typeface="メイリオ" panose="020B0604030504040204" pitchFamily="50" charset="-128"/>
              </a:rPr>
              <a:t>　</a:t>
            </a:r>
            <a:r>
              <a:rPr kumimoji="1" lang="en-US" altLang="ja-JP" sz="800" dirty="0">
                <a:latin typeface="メイリオ" panose="020B0604030504040204" pitchFamily="50" charset="-128"/>
                <a:ea typeface="メイリオ" panose="020B0604030504040204" pitchFamily="50" charset="-128"/>
              </a:rPr>
              <a:t>Spanish and Portuguese.</a:t>
            </a:r>
          </a:p>
        </p:txBody>
      </p:sp>
      <p:sp>
        <p:nvSpPr>
          <p:cNvPr id="102" name="テキスト ボックス 101"/>
          <p:cNvSpPr txBox="1"/>
          <p:nvPr/>
        </p:nvSpPr>
        <p:spPr>
          <a:xfrm>
            <a:off x="2006072" y="8078255"/>
            <a:ext cx="1350466" cy="208125"/>
          </a:xfrm>
          <a:prstGeom prst="rect">
            <a:avLst/>
          </a:prstGeom>
          <a:noFill/>
        </p:spPr>
        <p:txBody>
          <a:bodyPr wrap="square" lIns="36000" tIns="36000" rIns="36000" bIns="36000" rtlCol="0" anchor="t" anchorCtr="0">
            <a:spAutoFit/>
          </a:bodyPr>
          <a:lstStyle/>
          <a:p>
            <a:pPr>
              <a:lnSpc>
                <a:spcPct val="110000"/>
              </a:lnSpc>
              <a:buFont typeface="Wingdings 2" pitchFamily="18" charset="2"/>
              <a:buNone/>
            </a:pPr>
            <a:r>
              <a:rPr kumimoji="1" lang="ja-JP" altLang="en-US" sz="800" dirty="0">
                <a:latin typeface="メイリオ" panose="020B0604030504040204" pitchFamily="50" charset="-128"/>
                <a:ea typeface="メイリオ" panose="020B0604030504040204" pitchFamily="50" charset="-128"/>
              </a:rPr>
              <a:t>マ　  イ　ナン  バー</a:t>
            </a:r>
            <a:endParaRPr kumimoji="1" lang="en-US" altLang="ja-JP" sz="800" dirty="0">
              <a:solidFill>
                <a:srgbClr val="FF0000"/>
              </a:solidFill>
              <a:latin typeface="メイリオ" panose="020B0604030504040204" pitchFamily="50" charset="-128"/>
              <a:ea typeface="メイリオ" panose="020B0604030504040204" pitchFamily="50" charset="-128"/>
            </a:endParaRPr>
          </a:p>
        </p:txBody>
      </p:sp>
      <p:sp>
        <p:nvSpPr>
          <p:cNvPr id="103" name="テキスト ボックス 102"/>
          <p:cNvSpPr txBox="1"/>
          <p:nvPr/>
        </p:nvSpPr>
        <p:spPr>
          <a:xfrm>
            <a:off x="5723288" y="4441759"/>
            <a:ext cx="1350466" cy="343547"/>
          </a:xfrm>
          <a:prstGeom prst="rect">
            <a:avLst/>
          </a:prstGeom>
          <a:noFill/>
        </p:spPr>
        <p:txBody>
          <a:bodyPr wrap="square" lIns="36000" tIns="36000" rIns="36000" bIns="36000" rtlCol="0" anchor="t" anchorCtr="0">
            <a:spAutoFit/>
          </a:bodyPr>
          <a:lstStyle/>
          <a:p>
            <a:pPr algn="ctr">
              <a:lnSpc>
                <a:spcPct val="110000"/>
              </a:lnSpc>
              <a:buFont typeface="Wingdings 2" pitchFamily="18" charset="2"/>
              <a:buNone/>
            </a:pPr>
            <a:r>
              <a:rPr kumimoji="1" lang="ja-JP" altLang="en-US" sz="800" dirty="0">
                <a:latin typeface="メイリオ" panose="020B0604030504040204" pitchFamily="50" charset="-128"/>
                <a:ea typeface="メイリオ" panose="020B0604030504040204" pitchFamily="50" charset="-128"/>
              </a:rPr>
              <a:t>マイナンバーカード</a:t>
            </a:r>
            <a:br>
              <a:rPr kumimoji="1" lang="en-US" altLang="ja-JP" sz="800" dirty="0">
                <a:latin typeface="メイリオ" panose="020B0604030504040204" pitchFamily="50" charset="-128"/>
                <a:ea typeface="メイリオ" panose="020B0604030504040204" pitchFamily="50" charset="-128"/>
              </a:rPr>
            </a:br>
            <a:r>
              <a:rPr kumimoji="1" lang="ja-JP" altLang="en-US" sz="800" dirty="0">
                <a:latin typeface="メイリオ" panose="020B0604030504040204" pitchFamily="50" charset="-128"/>
                <a:ea typeface="メイリオ" panose="020B0604030504040204" pitchFamily="50" charset="-128"/>
              </a:rPr>
              <a:t>の申請方法</a:t>
            </a:r>
            <a:endParaRPr kumimoji="1" lang="en-US" altLang="ja-JP" sz="8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274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cvz9QCQSaWFNThZKfGG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cvz9QCQSaWFNThZKfGG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10.xml><?xml version="1.0" encoding="utf-8"?>
<a:theme xmlns:a="http://schemas.openxmlformats.org/drawingml/2006/main" name="8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T Proposal Template_J_20170201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lumMod val="75000"/>
          </a:schemeClr>
        </a:solidFill>
      </a:spPr>
      <a:bodyPr wrap="square" lIns="36000" tIns="36000" rIns="36000" bIns="36000" rtlCol="0" anchor="t" anchorCtr="0">
        <a:noAutofit/>
      </a:bodyPr>
      <a:lstStyle>
        <a:defPPr>
          <a:spcBef>
            <a:spcPts val="600"/>
          </a:spcBef>
          <a:buSzPct val="100000"/>
          <a:defRPr kumimoji="1" sz="1200" dirty="0" smtClean="0">
            <a:solidFill>
              <a:prstClr val="black"/>
            </a:solidFill>
            <a:latin typeface="Aria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DE7B9BD0-688A-49C6-B002-32453AA3759F}"/>
    </a:ext>
  </a:extLst>
</a:theme>
</file>

<file path=ppt/theme/theme3.xml><?xml version="1.0" encoding="utf-8"?>
<a:theme xmlns:a="http://schemas.openxmlformats.org/drawingml/2006/main" name="1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4.xml><?xml version="1.0" encoding="utf-8"?>
<a:theme xmlns:a="http://schemas.openxmlformats.org/drawingml/2006/main" name="2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5.xml><?xml version="1.0" encoding="utf-8"?>
<a:theme xmlns:a="http://schemas.openxmlformats.org/drawingml/2006/main" name="3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6.xml><?xml version="1.0" encoding="utf-8"?>
<a:theme xmlns:a="http://schemas.openxmlformats.org/drawingml/2006/main" name="4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7.xml><?xml version="1.0" encoding="utf-8"?>
<a:theme xmlns:a="http://schemas.openxmlformats.org/drawingml/2006/main" name="5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8.xml><?xml version="1.0" encoding="utf-8"?>
<a:theme xmlns:a="http://schemas.openxmlformats.org/drawingml/2006/main" name="6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ppt/theme/theme9.xml><?xml version="1.0" encoding="utf-8"?>
<a:theme xmlns:a="http://schemas.openxmlformats.org/drawingml/2006/main" name="7_DT Proposal Template_J_201702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eiryo UI" panose="020B0604030504040204" pitchFamily="50" charset="-128"/>
            <a:ea typeface="Meiryo UI" panose="020B0604030504040204" pitchFamily="50" charset="-128"/>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201.pptx" id="{5B145305-76E5-4546-82C8-38E9D780EF31}" vid="{EDBD2B61-7C8F-4308-8EBC-3F5F78798DB3}"/>
    </a:ext>
  </a:ext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A4 210 x 297 mm</PresentationFormat>
  <Paragraphs>77</Paragraphs>
  <Slides>2</Slides>
  <Notes>0</Notes>
  <HiddenSlides>0</HiddenSlides>
  <MMClips>0</MMClips>
  <ScaleCrop>false</ScaleCrop>
  <HeadingPairs>
    <vt:vector size="8" baseType="variant">
      <vt:variant>
        <vt:lpstr>使用されているフォント</vt:lpstr>
      </vt:variant>
      <vt:variant>
        <vt:i4>11</vt:i4>
      </vt:variant>
      <vt:variant>
        <vt:lpstr>テーマ</vt:lpstr>
      </vt:variant>
      <vt:variant>
        <vt:i4>10</vt:i4>
      </vt:variant>
      <vt:variant>
        <vt:lpstr>埋め込まれた OLE サーバー</vt:lpstr>
      </vt:variant>
      <vt:variant>
        <vt:i4>1</vt:i4>
      </vt:variant>
      <vt:variant>
        <vt:lpstr>スライド タイトル</vt:lpstr>
      </vt:variant>
      <vt:variant>
        <vt:i4>2</vt:i4>
      </vt:variant>
    </vt:vector>
  </HeadingPairs>
  <TitlesOfParts>
    <vt:vector size="24" baseType="lpstr">
      <vt:lpstr>HGPｺﾞｼｯｸE</vt:lpstr>
      <vt:lpstr>HGPｺﾞｼｯｸE 本文</vt:lpstr>
      <vt:lpstr>HGP創英角ｺﾞｼｯｸUB</vt:lpstr>
      <vt:lpstr>Meiryo UI</vt:lpstr>
      <vt:lpstr>ＭＳ Ｐゴシック</vt:lpstr>
      <vt:lpstr>Yu Gothic UI Semilight</vt:lpstr>
      <vt:lpstr>メイリオ</vt:lpstr>
      <vt:lpstr>Arial</vt:lpstr>
      <vt:lpstr>Verdana</vt:lpstr>
      <vt:lpstr>Wingdings</vt:lpstr>
      <vt:lpstr>Wingdings 2</vt:lpstr>
      <vt:lpstr>DT Proposal Template_J_20170201</vt:lpstr>
      <vt:lpstr>DT Proposal Template_J_20170201_補足版</vt:lpstr>
      <vt:lpstr>1_DT Proposal Template_J_20170201</vt:lpstr>
      <vt:lpstr>2_DT Proposal Template_J_20170201</vt:lpstr>
      <vt:lpstr>3_DT Proposal Template_J_20170201</vt:lpstr>
      <vt:lpstr>4_DT Proposal Template_J_20170201</vt:lpstr>
      <vt:lpstr>5_DT Proposal Template_J_20170201</vt:lpstr>
      <vt:lpstr>6_DT Proposal Template_J_20170201</vt:lpstr>
      <vt:lpstr>7_DT Proposal Template_J_20170201</vt:lpstr>
      <vt:lpstr>8_DT Proposal Template_J_20170201</vt:lpstr>
      <vt:lpstr>think-cell スライド</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2024-09-17T04:17:57Z</dcterms:modified>
</cp:coreProperties>
</file>