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4"/>
  </p:notesMasterIdLst>
  <p:sldIdLst>
    <p:sldId id="269" r:id="rId2"/>
    <p:sldId id="270" r:id="rId3"/>
  </p:sldIdLst>
  <p:sldSz cx="9906000" cy="6858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61A13DD-6CC0-44B5-9132-4B7C306D2EF6}">
          <p14:sldIdLst>
            <p14:sldId id="269"/>
            <p14:sldId id="27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2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ヤナギフミオ" userId="0bccbbf90dae8be3" providerId="LiveId" clId="{4FBBCCFB-62FB-41D9-9723-4DBDFF3A61BC}"/>
    <pc:docChg chg="custSel modSld">
      <pc:chgData name="ヤナギフミオ" userId="0bccbbf90dae8be3" providerId="LiveId" clId="{4FBBCCFB-62FB-41D9-9723-4DBDFF3A61BC}" dt="2018-03-18T12:41:32.067" v="1019" actId="113"/>
      <pc:docMkLst>
        <pc:docMk/>
      </pc:docMkLst>
      <pc:sldChg chg="modSp">
        <pc:chgData name="ヤナギフミオ" userId="0bccbbf90dae8be3" providerId="LiveId" clId="{4FBBCCFB-62FB-41D9-9723-4DBDFF3A61BC}" dt="2018-03-18T12:41:32.067" v="1019" actId="113"/>
        <pc:sldMkLst>
          <pc:docMk/>
          <pc:sldMk cId="154891233" sldId="257"/>
        </pc:sldMkLst>
        <pc:spChg chg="mod">
          <ac:chgData name="ヤナギフミオ" userId="0bccbbf90dae8be3" providerId="LiveId" clId="{4FBBCCFB-62FB-41D9-9723-4DBDFF3A61BC}" dt="2018-03-18T12:41:32.067" v="1019" actId="113"/>
          <ac:spMkLst>
            <pc:docMk/>
            <pc:sldMk cId="154891233" sldId="257"/>
            <ac:spMk id="2" creationId="{31FBB5E7-EB9A-4E35-AB74-3CC0E726FEF3}"/>
          </ac:spMkLst>
        </pc:spChg>
        <pc:spChg chg="mod">
          <ac:chgData name="ヤナギフミオ" userId="0bccbbf90dae8be3" providerId="LiveId" clId="{4FBBCCFB-62FB-41D9-9723-4DBDFF3A61BC}" dt="2018-03-18T12:06:08.198" v="42" actId="1037"/>
          <ac:spMkLst>
            <pc:docMk/>
            <pc:sldMk cId="154891233" sldId="257"/>
            <ac:spMk id="4" creationId="{55E0C685-BD61-4155-8735-9067778E2281}"/>
          </ac:spMkLst>
        </pc:spChg>
        <pc:spChg chg="mod">
          <ac:chgData name="ヤナギフミオ" userId="0bccbbf90dae8be3" providerId="LiveId" clId="{4FBBCCFB-62FB-41D9-9723-4DBDFF3A61BC}" dt="2018-03-18T12:07:45.985" v="139"/>
          <ac:spMkLst>
            <pc:docMk/>
            <pc:sldMk cId="154891233" sldId="257"/>
            <ac:spMk id="7" creationId="{B773335F-C025-4DA6-A271-8E84D2475BEC}"/>
          </ac:spMkLst>
        </pc:spChg>
        <pc:cxnChg chg="mod">
          <ac:chgData name="ヤナギフミオ" userId="0bccbbf90dae8be3" providerId="LiveId" clId="{4FBBCCFB-62FB-41D9-9723-4DBDFF3A61BC}" dt="2018-03-18T12:06:20.596" v="55" actId="14100"/>
          <ac:cxnSpMkLst>
            <pc:docMk/>
            <pc:sldMk cId="154891233" sldId="257"/>
            <ac:cxnSpMk id="6" creationId="{DFDB0F78-BDA8-4714-A1E6-7B52A95AD0FA}"/>
          </ac:cxnSpMkLst>
        </pc:cxnChg>
      </pc:sldChg>
      <pc:sldChg chg="addSp delSp modSp">
        <pc:chgData name="ヤナギフミオ" userId="0bccbbf90dae8be3" providerId="LiveId" clId="{4FBBCCFB-62FB-41D9-9723-4DBDFF3A61BC}" dt="2018-03-18T12:41:26.465" v="1018" actId="113"/>
        <pc:sldMkLst>
          <pc:docMk/>
          <pc:sldMk cId="2326560212" sldId="258"/>
        </pc:sldMkLst>
        <pc:spChg chg="del">
          <ac:chgData name="ヤナギフミオ" userId="0bccbbf90dae8be3" providerId="LiveId" clId="{4FBBCCFB-62FB-41D9-9723-4DBDFF3A61BC}" dt="2018-03-18T12:05:37.716" v="24" actId="478"/>
          <ac:spMkLst>
            <pc:docMk/>
            <pc:sldMk cId="2326560212" sldId="258"/>
            <ac:spMk id="2" creationId="{51BFE3FC-1130-4AF4-8F67-112DE886A6BF}"/>
          </ac:spMkLst>
        </pc:spChg>
        <pc:spChg chg="del">
          <ac:chgData name="ヤナギフミオ" userId="0bccbbf90dae8be3" providerId="LiveId" clId="{4FBBCCFB-62FB-41D9-9723-4DBDFF3A61BC}" dt="2018-03-18T12:06:36.368" v="56" actId="478"/>
          <ac:spMkLst>
            <pc:docMk/>
            <pc:sldMk cId="2326560212" sldId="258"/>
            <ac:spMk id="3" creationId="{2814D5A1-37FD-4061-BAAC-733E940BB2B0}"/>
          </ac:spMkLst>
        </pc:spChg>
        <pc:spChg chg="add mod">
          <ac:chgData name="ヤナギフミオ" userId="0bccbbf90dae8be3" providerId="LiveId" clId="{4FBBCCFB-62FB-41D9-9723-4DBDFF3A61BC}" dt="2018-03-18T12:41:26.465" v="1018" actId="113"/>
          <ac:spMkLst>
            <pc:docMk/>
            <pc:sldMk cId="2326560212" sldId="258"/>
            <ac:spMk id="4" creationId="{A870CF74-0187-4BFC-9CC0-157F352B0E20}"/>
          </ac:spMkLst>
        </pc:spChg>
        <pc:spChg chg="add mod">
          <ac:chgData name="ヤナギフミオ" userId="0bccbbf90dae8be3" providerId="LiveId" clId="{4FBBCCFB-62FB-41D9-9723-4DBDFF3A61BC}" dt="2018-03-18T12:41:11.588" v="1017" actId="14100"/>
          <ac:spMkLst>
            <pc:docMk/>
            <pc:sldMk cId="2326560212" sldId="258"/>
            <ac:spMk id="5" creationId="{A0499DE6-5374-4598-A43D-A686DC35E56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18621" cy="494813"/>
          </a:xfrm>
          <a:prstGeom prst="rect">
            <a:avLst/>
          </a:prstGeom>
        </p:spPr>
        <p:txBody>
          <a:bodyPr vert="horz" lIns="90681" tIns="45341" rIns="90681" bIns="4534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574" y="1"/>
            <a:ext cx="2918621" cy="494813"/>
          </a:xfrm>
          <a:prstGeom prst="rect">
            <a:avLst/>
          </a:prstGeom>
        </p:spPr>
        <p:txBody>
          <a:bodyPr vert="horz" lIns="90681" tIns="45341" rIns="90681" bIns="45341" rtlCol="0"/>
          <a:lstStyle>
            <a:lvl1pPr algn="r">
              <a:defRPr sz="1200"/>
            </a:lvl1pPr>
          </a:lstStyle>
          <a:p>
            <a:fld id="{8865D07B-4F9E-4DD5-847F-213B2B9ED390}" type="datetimeFigureOut">
              <a:rPr kumimoji="1" lang="ja-JP" altLang="en-US" smtClean="0"/>
              <a:t>2024/1/16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3613" y="1235075"/>
            <a:ext cx="4808537" cy="3328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81" tIns="45341" rIns="90681" bIns="4534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891" y="4747998"/>
            <a:ext cx="5387982" cy="3884437"/>
          </a:xfrm>
          <a:prstGeom prst="rect">
            <a:avLst/>
          </a:prstGeom>
        </p:spPr>
        <p:txBody>
          <a:bodyPr vert="horz" lIns="90681" tIns="45341" rIns="90681" bIns="45341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371501"/>
            <a:ext cx="2918621" cy="494813"/>
          </a:xfrm>
          <a:prstGeom prst="rect">
            <a:avLst/>
          </a:prstGeom>
        </p:spPr>
        <p:txBody>
          <a:bodyPr vert="horz" lIns="90681" tIns="45341" rIns="90681" bIns="4534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574" y="9371501"/>
            <a:ext cx="2918621" cy="494813"/>
          </a:xfrm>
          <a:prstGeom prst="rect">
            <a:avLst/>
          </a:prstGeom>
        </p:spPr>
        <p:txBody>
          <a:bodyPr vert="horz" lIns="90681" tIns="45341" rIns="90681" bIns="45341" rtlCol="0" anchor="b"/>
          <a:lstStyle>
            <a:lvl1pPr algn="r">
              <a:defRPr sz="1200"/>
            </a:lvl1pPr>
          </a:lstStyle>
          <a:p>
            <a:fld id="{3DC93D44-836C-4497-A8F3-4AB7D442CD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816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  <a:noFill/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マスター字幕の書式設定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C675B-EF01-4A5D-9331-CAF05AE7435C}" type="datetimeFigureOut">
              <a:rPr kumimoji="1" lang="ja-JP" altLang="en-US" smtClean="0"/>
              <a:t>2024/1/16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664FF-B26A-48D2-A2F9-DEF8ECB421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5880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C675B-EF01-4A5D-9331-CAF05AE7435C}" type="datetimeFigureOut">
              <a:rPr kumimoji="1" lang="ja-JP" altLang="en-US" smtClean="0"/>
              <a:t>2024/1/16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664FF-B26A-48D2-A2F9-DEF8ECB421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957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  <a:noFill/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C675B-EF01-4A5D-9331-CAF05AE7435C}" type="datetimeFigureOut">
              <a:rPr kumimoji="1" lang="ja-JP" altLang="en-US" smtClean="0"/>
              <a:t>2024/1/16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664FF-B26A-48D2-A2F9-DEF8ECB421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417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C675B-EF01-4A5D-9331-CAF05AE7435C}" type="datetimeFigureOut">
              <a:rPr kumimoji="1" lang="ja-JP" altLang="en-US" smtClean="0"/>
              <a:t>2024/1/16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664FF-B26A-48D2-A2F9-DEF8ECB421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3663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  <a:noFill/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C675B-EF01-4A5D-9331-CAF05AE7435C}" type="datetimeFigureOut">
              <a:rPr kumimoji="1" lang="ja-JP" altLang="en-US" smtClean="0"/>
              <a:t>2024/1/16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664FF-B26A-48D2-A2F9-DEF8ECB421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9456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C675B-EF01-4A5D-9331-CAF05AE7435C}" type="datetimeFigureOut">
              <a:rPr kumimoji="1" lang="ja-JP" altLang="en-US" smtClean="0"/>
              <a:t>2024/1/16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664FF-B26A-48D2-A2F9-DEF8ECB421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0133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  <a:noFill/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C675B-EF01-4A5D-9331-CAF05AE7435C}" type="datetimeFigureOut">
              <a:rPr kumimoji="1" lang="ja-JP" altLang="en-US" smtClean="0"/>
              <a:t>2024/1/16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664FF-B26A-48D2-A2F9-DEF8ECB421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695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C675B-EF01-4A5D-9331-CAF05AE7435C}" type="datetimeFigureOut">
              <a:rPr kumimoji="1" lang="ja-JP" altLang="en-US" smtClean="0"/>
              <a:t>2024/1/16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664FF-B26A-48D2-A2F9-DEF8ECB421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9120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C675B-EF01-4A5D-9331-CAF05AE7435C}" type="datetimeFigureOut">
              <a:rPr kumimoji="1" lang="ja-JP" altLang="en-US" smtClean="0"/>
              <a:t>2024/1/16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664FF-B26A-48D2-A2F9-DEF8ECB421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840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noFill/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C675B-EF01-4A5D-9331-CAF05AE7435C}" type="datetimeFigureOut">
              <a:rPr kumimoji="1" lang="ja-JP" altLang="en-US" smtClean="0"/>
              <a:t>2024/1/16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664FF-B26A-48D2-A2F9-DEF8ECB421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0967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  <a:noFill/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C675B-EF01-4A5D-9331-CAF05AE7435C}" type="datetimeFigureOut">
              <a:rPr kumimoji="1" lang="ja-JP" altLang="en-US" smtClean="0"/>
              <a:t>2024/1/16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664FF-B26A-48D2-A2F9-DEF8ECB421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248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8256"/>
            <a:ext cx="9906000" cy="46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6238" y="994352"/>
            <a:ext cx="9100271" cy="53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C675B-EF01-4A5D-9331-CAF05AE7435C}" type="datetimeFigureOut">
              <a:rPr kumimoji="1" lang="ja-JP" altLang="en-US" smtClean="0"/>
              <a:t>2024/1/16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7150" y="69693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664FF-B26A-48D2-A2F9-DEF8ECB421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4676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FBB5E7-EB9A-4E35-AB74-3CC0E726F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0537"/>
            <a:ext cx="9906000" cy="46800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endParaRPr kumimoji="1" lang="ja-JP" altLang="en-US" b="1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773335F-C025-4DA6-A271-8E84D2475BEC}"/>
              </a:ext>
            </a:extLst>
          </p:cNvPr>
          <p:cNvSpPr txBox="1"/>
          <p:nvPr/>
        </p:nvSpPr>
        <p:spPr>
          <a:xfrm>
            <a:off x="174402" y="753464"/>
            <a:ext cx="5534067" cy="5740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１</a:t>
            </a:r>
            <a:r>
              <a:rPr kumimoji="1" lang="ja-JP" altLang="en-US" sz="1600" b="1" dirty="0" smtClean="0"/>
              <a:t>．活動理念</a:t>
            </a:r>
            <a:endParaRPr kumimoji="1" lang="ja-JP" altLang="en-US" sz="1600" dirty="0"/>
          </a:p>
          <a:p>
            <a:pPr marL="361950" indent="-180975">
              <a:spcBef>
                <a:spcPts val="300"/>
              </a:spcBef>
              <a:buFont typeface="Wingdings" panose="05000000000000000000" pitchFamily="2" charset="2"/>
              <a:buChar char="ü"/>
            </a:pPr>
            <a:endParaRPr kumimoji="1" lang="en-US" altLang="ja-JP" sz="1600" dirty="0" smtClean="0"/>
          </a:p>
          <a:p>
            <a:pPr marL="361950" indent="-180975">
              <a:spcBef>
                <a:spcPts val="300"/>
              </a:spcBef>
              <a:buFont typeface="Wingdings" panose="05000000000000000000" pitchFamily="2" charset="2"/>
              <a:buChar char="ü"/>
            </a:pPr>
            <a:endParaRPr kumimoji="1" lang="en-US" altLang="ja-JP" sz="1600" dirty="0"/>
          </a:p>
          <a:p>
            <a:pPr marL="180975">
              <a:spcBef>
                <a:spcPts val="300"/>
              </a:spcBef>
            </a:pPr>
            <a:endParaRPr kumimoji="1" lang="en-US" altLang="ja-JP" sz="1600" dirty="0" smtClean="0"/>
          </a:p>
          <a:p>
            <a:r>
              <a:rPr kumimoji="1" lang="ja-JP" altLang="en-US" sz="1600" b="1" dirty="0" smtClean="0"/>
              <a:t>２</a:t>
            </a:r>
            <a:r>
              <a:rPr kumimoji="1" lang="ja-JP" altLang="en-US" sz="1600" b="1" dirty="0"/>
              <a:t>．活動</a:t>
            </a:r>
            <a:r>
              <a:rPr kumimoji="1" lang="ja-JP" altLang="en-US" sz="1600" b="1" dirty="0" smtClean="0"/>
              <a:t>内容・エリア</a:t>
            </a:r>
            <a:endParaRPr kumimoji="1" lang="en-US" altLang="ja-JP" sz="1600" b="1" dirty="0"/>
          </a:p>
          <a:p>
            <a:r>
              <a:rPr kumimoji="1" lang="ja-JP" altLang="en-US" sz="1600" dirty="0" smtClean="0"/>
              <a:t>　①　</a:t>
            </a:r>
            <a:endParaRPr kumimoji="1" lang="en-US" altLang="ja-JP" sz="1600" dirty="0"/>
          </a:p>
          <a:p>
            <a:r>
              <a:rPr kumimoji="1" lang="ja-JP" altLang="en-US" sz="1600" dirty="0" smtClean="0"/>
              <a:t>　　　</a:t>
            </a:r>
            <a:endParaRPr kumimoji="1" lang="en-US" altLang="ja-JP" sz="1600" dirty="0" smtClean="0"/>
          </a:p>
          <a:p>
            <a:endParaRPr kumimoji="1" lang="en-US" altLang="ja-JP" sz="1600" dirty="0" smtClean="0"/>
          </a:p>
          <a:p>
            <a:r>
              <a:rPr kumimoji="1" lang="ja-JP" altLang="en-US" sz="1600" dirty="0" smtClean="0"/>
              <a:t>　②　</a:t>
            </a:r>
            <a:endParaRPr kumimoji="1" lang="en-US" altLang="ja-JP" sz="1600" dirty="0" smtClean="0"/>
          </a:p>
          <a:p>
            <a:r>
              <a:rPr kumimoji="1" lang="ja-JP" altLang="en-US" sz="1600" dirty="0"/>
              <a:t>　　</a:t>
            </a:r>
            <a:r>
              <a:rPr kumimoji="1" lang="ja-JP" altLang="en-US" sz="1600" dirty="0" smtClean="0"/>
              <a:t>　</a:t>
            </a:r>
            <a:endParaRPr kumimoji="1" lang="en-US" altLang="ja-JP" sz="1600" dirty="0" smtClean="0"/>
          </a:p>
          <a:p>
            <a:endParaRPr kumimoji="1" lang="en-US" altLang="ja-JP" sz="1600" dirty="0"/>
          </a:p>
          <a:p>
            <a:r>
              <a:rPr kumimoji="1" lang="ja-JP" altLang="en-US" sz="1600" b="1" dirty="0" smtClean="0"/>
              <a:t>３．</a:t>
            </a:r>
            <a:r>
              <a:rPr kumimoji="1" lang="ja-JP" altLang="en-US" sz="1600" b="1" dirty="0"/>
              <a:t>活動日</a:t>
            </a:r>
            <a:endParaRPr kumimoji="1" lang="en-US" altLang="ja-JP" sz="1600" b="1" dirty="0"/>
          </a:p>
          <a:p>
            <a:r>
              <a:rPr kumimoji="1" lang="ja-JP" altLang="en-US" sz="1600" dirty="0"/>
              <a:t>　</a:t>
            </a:r>
            <a:r>
              <a:rPr kumimoji="1" lang="ja-JP" altLang="en-US" sz="1600" dirty="0" smtClean="0"/>
              <a:t>①　　曜～</a:t>
            </a:r>
            <a:r>
              <a:rPr kumimoji="1" lang="ja-JP" altLang="en-US" sz="1600" dirty="0"/>
              <a:t>　　</a:t>
            </a:r>
            <a:r>
              <a:rPr kumimoji="1" lang="ja-JP" altLang="en-US" sz="1600" dirty="0" smtClean="0"/>
              <a:t>曜</a:t>
            </a:r>
            <a:r>
              <a:rPr kumimoji="1" lang="ja-JP" altLang="en-US" sz="1600" dirty="0"/>
              <a:t>　</a:t>
            </a:r>
            <a:r>
              <a:rPr kumimoji="1" lang="ja-JP" altLang="en-US" sz="1600" dirty="0" smtClean="0"/>
              <a:t>　　時～　　　時</a:t>
            </a:r>
            <a:endParaRPr kumimoji="1" lang="en-US" altLang="ja-JP" sz="1600" dirty="0" smtClean="0"/>
          </a:p>
          <a:p>
            <a:r>
              <a:rPr kumimoji="1" lang="ja-JP" altLang="en-US" sz="1600" dirty="0" smtClean="0"/>
              <a:t>　②　　曜～　　曜　　　時～　　　時</a:t>
            </a:r>
            <a:endParaRPr kumimoji="1" lang="en-US" altLang="ja-JP" sz="1600" dirty="0" smtClean="0"/>
          </a:p>
          <a:p>
            <a:endParaRPr kumimoji="1" lang="en-US" altLang="ja-JP" sz="1600" b="1" dirty="0"/>
          </a:p>
          <a:p>
            <a:r>
              <a:rPr kumimoji="1" lang="ja-JP" altLang="en-US" sz="1600" b="1" dirty="0" smtClean="0"/>
              <a:t>４．</a:t>
            </a:r>
            <a:r>
              <a:rPr kumimoji="1" lang="ja-JP" altLang="en-US" sz="1600" b="1" dirty="0"/>
              <a:t>参加者数</a:t>
            </a:r>
            <a:endParaRPr kumimoji="1" lang="en-US" altLang="ja-JP" sz="1600" b="1" dirty="0"/>
          </a:p>
          <a:p>
            <a:pPr marL="285750" indent="-104775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kumimoji="1" lang="ja-JP" altLang="en-US" sz="1600" dirty="0"/>
              <a:t>　</a:t>
            </a:r>
            <a:r>
              <a:rPr kumimoji="1" lang="ja-JP" altLang="en-US" sz="1600" dirty="0" smtClean="0"/>
              <a:t>利用者数：　　人</a:t>
            </a:r>
            <a:endParaRPr kumimoji="1" lang="en-US" altLang="ja-JP" sz="1600" dirty="0"/>
          </a:p>
          <a:p>
            <a:pPr marL="285750" indent="-104775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kumimoji="1" lang="ja-JP" altLang="en-US" sz="1600" dirty="0"/>
              <a:t>　</a:t>
            </a:r>
            <a:r>
              <a:rPr kumimoji="1" lang="ja-JP" altLang="en-US" sz="1600" dirty="0" smtClean="0"/>
              <a:t>要支援者</a:t>
            </a:r>
            <a:r>
              <a:rPr kumimoji="1" lang="ja-JP" altLang="en-US" sz="1600" dirty="0"/>
              <a:t>・総合事業対象者数</a:t>
            </a:r>
            <a:r>
              <a:rPr kumimoji="1" lang="ja-JP" altLang="en-US" sz="1600" dirty="0" smtClean="0"/>
              <a:t>：　　人</a:t>
            </a:r>
            <a:endParaRPr kumimoji="1" lang="ja-JP" altLang="en-US" sz="1600" dirty="0"/>
          </a:p>
          <a:p>
            <a:pPr marL="285750" indent="-104775">
              <a:spcBef>
                <a:spcPts val="300"/>
              </a:spcBef>
              <a:buFont typeface="Wingdings" panose="05000000000000000000" pitchFamily="2" charset="2"/>
              <a:buChar char="ü"/>
            </a:pPr>
            <a:endParaRPr kumimoji="1" lang="en-US" altLang="ja-JP" sz="1600" dirty="0" smtClean="0"/>
          </a:p>
          <a:p>
            <a:r>
              <a:rPr kumimoji="1" lang="ja-JP" altLang="en-US" sz="1600" b="1" dirty="0" smtClean="0"/>
              <a:t>５．料金</a:t>
            </a:r>
            <a:endParaRPr kumimoji="1" lang="en-US" altLang="ja-JP" sz="1600" b="1" dirty="0" smtClean="0"/>
          </a:p>
          <a:p>
            <a:r>
              <a:rPr kumimoji="1" lang="ja-JP" altLang="en-US" sz="1600" dirty="0"/>
              <a:t>　</a:t>
            </a:r>
            <a:r>
              <a:rPr kumimoji="1" lang="ja-JP" altLang="en-US" sz="1600" dirty="0" smtClean="0"/>
              <a:t>①　</a:t>
            </a:r>
            <a:r>
              <a:rPr kumimoji="1" lang="ja-JP" altLang="en-US" sz="1600" dirty="0"/>
              <a:t>　</a:t>
            </a:r>
            <a:r>
              <a:rPr kumimoji="1" lang="ja-JP" altLang="en-US" sz="1600" dirty="0" smtClean="0"/>
              <a:t>　　円</a:t>
            </a:r>
            <a:endParaRPr kumimoji="1" lang="en-US" altLang="ja-JP" sz="1600" dirty="0"/>
          </a:p>
          <a:p>
            <a:r>
              <a:rPr kumimoji="1" lang="ja-JP" altLang="en-US" sz="1600" dirty="0"/>
              <a:t>　</a:t>
            </a:r>
            <a:r>
              <a:rPr kumimoji="1" lang="ja-JP" altLang="en-US" sz="1600" dirty="0" smtClean="0"/>
              <a:t>②　</a:t>
            </a:r>
            <a:r>
              <a:rPr kumimoji="1" lang="ja-JP" altLang="en-US" sz="1600" dirty="0"/>
              <a:t>　</a:t>
            </a:r>
            <a:r>
              <a:rPr kumimoji="1" lang="ja-JP" altLang="en-US" sz="1600" dirty="0" smtClean="0"/>
              <a:t>　　円</a:t>
            </a:r>
            <a:endParaRPr kumimoji="1" lang="en-US" altLang="ja-JP" sz="1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033332" y="3392541"/>
            <a:ext cx="3588915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kumimoji="1" lang="ja-JP" altLang="en-US" sz="1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033332" y="6239580"/>
            <a:ext cx="3588915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kumimoji="1" lang="ja-JP" altLang="en-US" sz="1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033332" y="2173970"/>
            <a:ext cx="3588915" cy="116955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00" dirty="0" smtClean="0"/>
          </a:p>
          <a:p>
            <a:pPr algn="ctr"/>
            <a:endParaRPr kumimoji="1" lang="en-US" altLang="ja-JP" sz="1400" dirty="0"/>
          </a:p>
          <a:p>
            <a:pPr algn="ctr"/>
            <a:r>
              <a:rPr kumimoji="1" lang="ja-JP" altLang="en-US" sz="1400" dirty="0" smtClean="0"/>
              <a:t>写真</a:t>
            </a:r>
            <a:endParaRPr kumimoji="1" lang="en-US" altLang="ja-JP" sz="1400" dirty="0" smtClean="0"/>
          </a:p>
          <a:p>
            <a:pPr algn="ctr"/>
            <a:endParaRPr kumimoji="1" lang="en-US" altLang="ja-JP" sz="1400" dirty="0"/>
          </a:p>
          <a:p>
            <a:pPr algn="ctr"/>
            <a:endParaRPr kumimoji="1" lang="ja-JP" altLang="en-US" sz="1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033331" y="5003068"/>
            <a:ext cx="3588915" cy="116955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00" dirty="0" smtClean="0"/>
          </a:p>
          <a:p>
            <a:pPr algn="ctr"/>
            <a:endParaRPr kumimoji="1" lang="en-US" altLang="ja-JP" sz="1400" dirty="0"/>
          </a:p>
          <a:p>
            <a:pPr algn="ctr"/>
            <a:r>
              <a:rPr kumimoji="1" lang="ja-JP" altLang="en-US" sz="1400" dirty="0" smtClean="0"/>
              <a:t>写真</a:t>
            </a:r>
            <a:endParaRPr kumimoji="1" lang="en-US" altLang="ja-JP" sz="1400" dirty="0" smtClean="0"/>
          </a:p>
          <a:p>
            <a:pPr algn="ctr"/>
            <a:endParaRPr kumimoji="1" lang="en-US" altLang="ja-JP" sz="1400" dirty="0"/>
          </a:p>
          <a:p>
            <a:pPr algn="ctr"/>
            <a:endParaRPr kumimoji="1" lang="ja-JP" altLang="en-US" sz="14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930246" y="184965"/>
            <a:ext cx="1692000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dirty="0" smtClean="0"/>
              <a:t>別　　紙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/>
              <a:t>活動内容</a:t>
            </a:r>
          </a:p>
        </p:txBody>
      </p:sp>
    </p:spTree>
    <p:extLst>
      <p:ext uri="{BB962C8B-B14F-4D97-AF65-F5344CB8AC3E}">
        <p14:creationId xmlns:p14="http://schemas.microsoft.com/office/powerpoint/2010/main" val="350838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A870CF74-0187-4BFC-9CC0-157F352B0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01"/>
            <a:ext cx="9906000" cy="468000"/>
          </a:xfrm>
        </p:spPr>
        <p:txBody>
          <a:bodyPr/>
          <a:lstStyle/>
          <a:p>
            <a:pPr>
              <a:lnSpc>
                <a:spcPct val="100000"/>
              </a:lnSpc>
            </a:pPr>
            <a:endParaRPr kumimoji="1" lang="ja-JP" altLang="en-US" b="1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0499DE6-5374-4598-A43D-A686DC35E564}"/>
              </a:ext>
            </a:extLst>
          </p:cNvPr>
          <p:cNvSpPr txBox="1"/>
          <p:nvPr/>
        </p:nvSpPr>
        <p:spPr>
          <a:xfrm>
            <a:off x="199903" y="958701"/>
            <a:ext cx="5566660" cy="583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６．活動の</a:t>
            </a:r>
            <a:r>
              <a:rPr kumimoji="1" lang="ja-JP" altLang="en-US" sz="1600" b="1" dirty="0" smtClean="0"/>
              <a:t>きっかけ・開始までの経緯</a:t>
            </a:r>
            <a:endParaRPr kumimoji="1" lang="en-US" altLang="ja-JP" sz="1600" b="1" dirty="0"/>
          </a:p>
          <a:p>
            <a:pPr marL="361950" indent="-182563">
              <a:spcBef>
                <a:spcPts val="300"/>
              </a:spcBef>
              <a:buFont typeface="Wingdings" panose="05000000000000000000" pitchFamily="2" charset="2"/>
              <a:buChar char="ü"/>
            </a:pPr>
            <a:endParaRPr kumimoji="1" lang="en-US" altLang="ja-JP" sz="1600" dirty="0" smtClean="0"/>
          </a:p>
          <a:p>
            <a:pPr marL="361950" indent="-182563">
              <a:spcBef>
                <a:spcPts val="300"/>
              </a:spcBef>
              <a:buFont typeface="Wingdings" panose="05000000000000000000" pitchFamily="2" charset="2"/>
              <a:buChar char="ü"/>
            </a:pPr>
            <a:endParaRPr kumimoji="1" lang="en-US" altLang="ja-JP" sz="1600" dirty="0"/>
          </a:p>
          <a:p>
            <a:pPr marL="361950" indent="-182563">
              <a:spcBef>
                <a:spcPts val="300"/>
              </a:spcBef>
              <a:buFont typeface="Wingdings" panose="05000000000000000000" pitchFamily="2" charset="2"/>
              <a:buChar char="ü"/>
            </a:pPr>
            <a:endParaRPr kumimoji="1" lang="en-US" altLang="ja-JP" sz="1600" dirty="0" smtClean="0"/>
          </a:p>
          <a:p>
            <a:pPr marL="361950" indent="-182563">
              <a:spcBef>
                <a:spcPts val="300"/>
              </a:spcBef>
              <a:buFont typeface="Wingdings" panose="05000000000000000000" pitchFamily="2" charset="2"/>
              <a:buChar char="ü"/>
            </a:pPr>
            <a:endParaRPr kumimoji="1" lang="en-US" altLang="ja-JP" sz="1600" dirty="0" smtClean="0"/>
          </a:p>
          <a:p>
            <a:pPr marL="361950" indent="-182563">
              <a:spcBef>
                <a:spcPts val="300"/>
              </a:spcBef>
              <a:buFont typeface="Wingdings" panose="05000000000000000000" pitchFamily="2" charset="2"/>
              <a:buChar char="ü"/>
            </a:pPr>
            <a:endParaRPr kumimoji="1" lang="en-US" altLang="ja-JP" sz="1600" dirty="0" smtClean="0"/>
          </a:p>
          <a:p>
            <a:pPr marL="179387">
              <a:spcBef>
                <a:spcPts val="300"/>
              </a:spcBef>
            </a:pPr>
            <a:endParaRPr kumimoji="1" lang="en-US" altLang="ja-JP" sz="1200" dirty="0" smtClean="0"/>
          </a:p>
          <a:p>
            <a:r>
              <a:rPr kumimoji="1" lang="ja-JP" altLang="en-US" sz="1600" b="1" dirty="0" smtClean="0"/>
              <a:t>７</a:t>
            </a:r>
            <a:r>
              <a:rPr kumimoji="1" lang="ja-JP" altLang="en-US" sz="1600" b="1" dirty="0"/>
              <a:t>．目指していること・これから</a:t>
            </a:r>
            <a:endParaRPr kumimoji="1" lang="en-US" altLang="ja-JP" sz="1600" b="1" dirty="0"/>
          </a:p>
          <a:p>
            <a:pPr marL="342900" indent="-161925">
              <a:spcBef>
                <a:spcPts val="300"/>
              </a:spcBef>
              <a:buFont typeface="Wingdings" panose="05000000000000000000" pitchFamily="2" charset="2"/>
              <a:buChar char="ü"/>
            </a:pPr>
            <a:endParaRPr kumimoji="1" lang="en-US" altLang="ja-JP" sz="1600" dirty="0"/>
          </a:p>
          <a:p>
            <a:pPr marL="342900" indent="-161925">
              <a:spcBef>
                <a:spcPts val="300"/>
              </a:spcBef>
              <a:buFont typeface="Wingdings" panose="05000000000000000000" pitchFamily="2" charset="2"/>
              <a:buChar char="ü"/>
            </a:pPr>
            <a:endParaRPr kumimoji="1" lang="en-US" altLang="ja-JP" sz="1600" dirty="0" smtClean="0"/>
          </a:p>
          <a:p>
            <a:pPr marL="342900" indent="-161925">
              <a:spcBef>
                <a:spcPts val="300"/>
              </a:spcBef>
              <a:buFont typeface="Wingdings" panose="05000000000000000000" pitchFamily="2" charset="2"/>
              <a:buChar char="ü"/>
            </a:pPr>
            <a:endParaRPr kumimoji="1" lang="en-US" altLang="ja-JP" sz="1600" dirty="0"/>
          </a:p>
          <a:p>
            <a:pPr marL="342900" indent="-161925">
              <a:spcBef>
                <a:spcPts val="300"/>
              </a:spcBef>
              <a:buFont typeface="Wingdings" panose="05000000000000000000" pitchFamily="2" charset="2"/>
              <a:buChar char="ü"/>
            </a:pPr>
            <a:endParaRPr kumimoji="1" lang="en-US" altLang="ja-JP" sz="1600" dirty="0" smtClean="0"/>
          </a:p>
          <a:p>
            <a:pPr marL="342900" indent="-161925">
              <a:spcBef>
                <a:spcPts val="300"/>
              </a:spcBef>
              <a:buFont typeface="Wingdings" panose="05000000000000000000" pitchFamily="2" charset="2"/>
              <a:buChar char="ü"/>
            </a:pPr>
            <a:endParaRPr kumimoji="1" lang="en-US" altLang="ja-JP" sz="1600" dirty="0" smtClean="0"/>
          </a:p>
          <a:p>
            <a:pPr marL="180975">
              <a:spcBef>
                <a:spcPts val="300"/>
              </a:spcBef>
            </a:pPr>
            <a:endParaRPr kumimoji="1" lang="en-US" altLang="ja-JP" sz="1200" dirty="0" smtClean="0"/>
          </a:p>
          <a:p>
            <a:r>
              <a:rPr kumimoji="1" lang="ja-JP" altLang="en-US" sz="1600" b="1" dirty="0" smtClean="0"/>
              <a:t>８．</a:t>
            </a:r>
            <a:r>
              <a:rPr kumimoji="1" lang="ja-JP" altLang="en-US" sz="1600" b="1" dirty="0"/>
              <a:t>利用者や活動される方へ</a:t>
            </a:r>
            <a:r>
              <a:rPr kumimoji="1" lang="ja-JP" altLang="en-US" sz="1600" b="1" dirty="0" smtClean="0"/>
              <a:t>のメッセージ</a:t>
            </a:r>
            <a:endParaRPr kumimoji="1" lang="en-US" altLang="ja-JP" sz="1600" b="1" dirty="0"/>
          </a:p>
          <a:p>
            <a:pPr marL="361950" indent="-182563">
              <a:spcBef>
                <a:spcPts val="300"/>
              </a:spcBef>
              <a:buFont typeface="Wingdings" panose="05000000000000000000" pitchFamily="2" charset="2"/>
              <a:buChar char="ü"/>
            </a:pPr>
            <a:endParaRPr kumimoji="1" lang="en-US" altLang="ja-JP" sz="1600" dirty="0" smtClean="0"/>
          </a:p>
          <a:p>
            <a:pPr marL="361950" indent="-182563">
              <a:spcBef>
                <a:spcPts val="300"/>
              </a:spcBef>
              <a:buFont typeface="Wingdings" panose="05000000000000000000" pitchFamily="2" charset="2"/>
              <a:buChar char="ü"/>
            </a:pPr>
            <a:endParaRPr kumimoji="1" lang="en-US" altLang="ja-JP" sz="1600" dirty="0"/>
          </a:p>
          <a:p>
            <a:pPr marL="361950" indent="-182563">
              <a:spcBef>
                <a:spcPts val="300"/>
              </a:spcBef>
              <a:buFont typeface="Wingdings" panose="05000000000000000000" pitchFamily="2" charset="2"/>
              <a:buChar char="ü"/>
            </a:pPr>
            <a:endParaRPr kumimoji="1" lang="en-US" altLang="ja-JP" sz="1600" dirty="0" smtClean="0"/>
          </a:p>
          <a:p>
            <a:pPr marL="361950" indent="-182563">
              <a:spcBef>
                <a:spcPts val="300"/>
              </a:spcBef>
              <a:buFont typeface="Wingdings" panose="05000000000000000000" pitchFamily="2" charset="2"/>
              <a:buChar char="ü"/>
            </a:pPr>
            <a:endParaRPr kumimoji="1" lang="en-US" altLang="ja-JP" sz="1600" dirty="0" smtClean="0"/>
          </a:p>
          <a:p>
            <a:pPr marL="361950" indent="-182563">
              <a:spcBef>
                <a:spcPts val="300"/>
              </a:spcBef>
              <a:buFont typeface="Wingdings" panose="05000000000000000000" pitchFamily="2" charset="2"/>
              <a:buChar char="ü"/>
            </a:pPr>
            <a:endParaRPr kumimoji="1" lang="en-US" altLang="ja-JP" sz="1600" dirty="0"/>
          </a:p>
          <a:p>
            <a:pPr marL="361950" indent="-182563">
              <a:spcBef>
                <a:spcPts val="300"/>
              </a:spcBef>
              <a:buFont typeface="Wingdings" panose="05000000000000000000" pitchFamily="2" charset="2"/>
              <a:buChar char="ü"/>
            </a:pPr>
            <a:endParaRPr kumimoji="1" lang="en-US" altLang="ja-JP" sz="16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033332" y="6239580"/>
            <a:ext cx="3588915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kumimoji="1" lang="ja-JP" altLang="en-US" sz="1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033331" y="5003068"/>
            <a:ext cx="3588915" cy="116955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00" dirty="0" smtClean="0"/>
          </a:p>
          <a:p>
            <a:pPr algn="ctr"/>
            <a:endParaRPr kumimoji="1" lang="en-US" altLang="ja-JP" sz="1400" dirty="0"/>
          </a:p>
          <a:p>
            <a:pPr algn="ctr"/>
            <a:r>
              <a:rPr kumimoji="1" lang="ja-JP" altLang="en-US" sz="1400" dirty="0" smtClean="0"/>
              <a:t>写真</a:t>
            </a:r>
            <a:endParaRPr kumimoji="1" lang="en-US" altLang="ja-JP" sz="1400" dirty="0" smtClean="0"/>
          </a:p>
          <a:p>
            <a:pPr algn="ctr"/>
            <a:endParaRPr kumimoji="1" lang="en-US" altLang="ja-JP" sz="1400" dirty="0"/>
          </a:p>
          <a:p>
            <a:pPr algn="ctr"/>
            <a:endParaRPr kumimoji="1" lang="ja-JP" altLang="en-US" sz="14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033331" y="2782277"/>
            <a:ext cx="3588915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kumimoji="1" lang="ja-JP" altLang="en-US" sz="14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033330" y="1545765"/>
            <a:ext cx="3588915" cy="116955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kumimoji="1" lang="en-US" altLang="ja-JP" sz="1400" dirty="0" smtClean="0"/>
          </a:p>
          <a:p>
            <a:pPr algn="ctr"/>
            <a:endParaRPr kumimoji="1" lang="en-US" altLang="ja-JP" sz="1400" dirty="0"/>
          </a:p>
          <a:p>
            <a:pPr algn="ctr"/>
            <a:r>
              <a:rPr kumimoji="1" lang="ja-JP" altLang="en-US" sz="1400" dirty="0" smtClean="0"/>
              <a:t>写真</a:t>
            </a:r>
            <a:endParaRPr kumimoji="1" lang="en-US" altLang="ja-JP" sz="1400" dirty="0" smtClean="0"/>
          </a:p>
          <a:p>
            <a:pPr algn="ctr"/>
            <a:endParaRPr kumimoji="1" lang="en-US" altLang="ja-JP" sz="1400" dirty="0"/>
          </a:p>
          <a:p>
            <a:pPr algn="ctr"/>
            <a:endParaRPr kumimoji="1" lang="ja-JP" altLang="en-US" sz="1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930246" y="184965"/>
            <a:ext cx="1692000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dirty="0" smtClean="0"/>
              <a:t>別　　紙</a:t>
            </a:r>
            <a:endParaRPr kumimoji="1" lang="en-US" altLang="ja-JP" sz="2400" dirty="0" smtClean="0"/>
          </a:p>
          <a:p>
            <a:pPr algn="ctr"/>
            <a:r>
              <a:rPr kumimoji="1" lang="ja-JP" altLang="en-US" sz="2400" dirty="0"/>
              <a:t>活動内容</a:t>
            </a:r>
          </a:p>
        </p:txBody>
      </p:sp>
    </p:spTree>
    <p:extLst>
      <p:ext uri="{BB962C8B-B14F-4D97-AF65-F5344CB8AC3E}">
        <p14:creationId xmlns:p14="http://schemas.microsoft.com/office/powerpoint/2010/main" val="97942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Calibri Light"/>
        <a:ea typeface="メイリオ"/>
        <a:cs typeface=""/>
      </a:majorFont>
      <a:minorFont>
        <a:latin typeface="Calibri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141</Words>
  <Application>Microsoft Office PowerPoint</Application>
  <PresentationFormat>A4 210 x 297 mm</PresentationFormat>
  <Paragraphs>57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メイリオ</vt:lpstr>
      <vt:lpstr>游ゴシック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2024-01-05T10:11:32Z</dcterms:created>
  <dcterms:modified xsi:type="dcterms:W3CDTF">2024-01-16T02:44:33Z</dcterms:modified>
</cp:coreProperties>
</file>