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>
        <p:scale>
          <a:sx n="100" d="100"/>
          <a:sy n="100" d="100"/>
        </p:scale>
        <p:origin x="1574" y="58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38100" y="35355"/>
            <a:ext cx="6772275" cy="540000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 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532744" y="584634"/>
            <a:ext cx="14030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 第１号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868403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70461" y="919431"/>
            <a:ext cx="6565078" cy="47403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100" b="1" dirty="0">
                <a:solidFill>
                  <a:srgbClr val="000000"/>
                </a:solidFill>
                <a:latin typeface="+mn-ea"/>
              </a:rPr>
              <a:t>「ニセ警察詐欺」の高額被害が２件発生</a:t>
            </a:r>
            <a:r>
              <a:rPr lang="ja-JP" altLang="en-US" sz="2100" b="1" i="1" dirty="0">
                <a:solidFill>
                  <a:srgbClr val="000000"/>
                </a:solidFill>
                <a:latin typeface="+mn-ea"/>
              </a:rPr>
              <a:t>！</a:t>
            </a:r>
            <a:endParaRPr lang="en-US" altLang="ja-JP" sz="2100" b="1" i="1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事例１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１月３日、天童市居住の男性</a:t>
            </a:r>
            <a:r>
              <a:rPr kumimoji="1" lang="en-US" altLang="ja-JP" sz="1500" dirty="0">
                <a:latin typeface="+mn-ea"/>
              </a:rPr>
              <a:t>(40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方のスマートフォンに「＋１」から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始まる国際電話番号で「</a:t>
            </a:r>
            <a:r>
              <a:rPr kumimoji="1" lang="en-US" altLang="ja-JP" sz="1500" dirty="0">
                <a:latin typeface="+mn-ea"/>
              </a:rPr>
              <a:t>NTT</a:t>
            </a:r>
            <a:r>
              <a:rPr kumimoji="1" lang="ja-JP" altLang="en-US" sz="1500" dirty="0">
                <a:latin typeface="+mn-ea"/>
              </a:rPr>
              <a:t>ドコモ」を名乗る男から電話があり、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あなた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名義で携帯電話の不正契約があった。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などと言われ、「渋谷警察署の松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岡」を名乗る男と電話をかわりました。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その後、</a:t>
            </a:r>
            <a:r>
              <a:rPr kumimoji="1" lang="en-US" altLang="ja-JP" sz="1500" dirty="0">
                <a:latin typeface="+mn-ea"/>
              </a:rPr>
              <a:t>LINE</a:t>
            </a:r>
            <a:r>
              <a:rPr kumimoji="1" lang="ja-JP" altLang="en-US" sz="1500" dirty="0">
                <a:latin typeface="+mn-ea"/>
              </a:rPr>
              <a:t>に誘導され、ビデオ通話で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不正契約事件の犯人があなた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名義の口座を開設した。事件と無関係であることを証明するためには、持っ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ている口座全ての紙幣調査をする必要がある。お金は調査後に返金する。</a:t>
            </a:r>
            <a:r>
              <a:rPr kumimoji="1" lang="en-US" altLang="ja-JP" sz="1500" dirty="0">
                <a:latin typeface="+mn-ea"/>
              </a:rPr>
              <a:t>』</a:t>
            </a: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などと言われ、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無実を証明するため、合計９回、現金合計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1,390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万円を振り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80975" indent="-180975" defTabSz="404813"/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込んで被害にあいました。</a:t>
            </a:r>
            <a:endParaRPr lang="en-US" altLang="ja-JP" sz="15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事例２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kumimoji="1" lang="ja-JP" altLang="en-US" sz="1500" dirty="0">
                <a:latin typeface="+mn-ea"/>
              </a:rPr>
              <a:t>　１月５日、山形市居住の男性</a:t>
            </a:r>
            <a:r>
              <a:rPr kumimoji="1" lang="en-US" altLang="ja-JP" sz="1500" dirty="0">
                <a:latin typeface="+mn-ea"/>
              </a:rPr>
              <a:t>(50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のスマートフォンに、「＋１」から始まる国際電話番号で「ＪＣＢカード」の職員を名乗る男から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solidFill>
                  <a:schemeClr val="tx1"/>
                </a:solidFill>
                <a:latin typeface="+mn-ea"/>
              </a:rPr>
              <a:t>あなたのカードが犯罪に使われている。</a:t>
            </a:r>
            <a:r>
              <a:rPr kumimoji="1" lang="en-US" altLang="ja-JP" sz="1500" b="1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などと言われ、「八王子警察署のハラ」を名乗る男に電話が転送されました。</a:t>
            </a:r>
            <a:endParaRPr kumimoji="1" lang="en-US" altLang="ja-JP" sz="1500" dirty="0">
              <a:latin typeface="+mn-ea"/>
            </a:endParaRPr>
          </a:p>
          <a:p>
            <a:r>
              <a:rPr kumimoji="1" lang="ja-JP" altLang="en-US" sz="1500" dirty="0">
                <a:latin typeface="+mn-ea"/>
              </a:rPr>
              <a:t>　男性は、ハラから電話や通信アプリ「シグナル」のビデオ通話で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マネーロンダリング事件で、あなた名義の口座に</a:t>
            </a:r>
            <a:r>
              <a:rPr kumimoji="1" lang="en-US" altLang="ja-JP" sz="1500" b="1" dirty="0">
                <a:latin typeface="+mn-ea"/>
              </a:rPr>
              <a:t>680</a:t>
            </a:r>
            <a:r>
              <a:rPr kumimoji="1" lang="ja-JP" altLang="en-US" sz="1500" b="1" dirty="0">
                <a:latin typeface="+mn-ea"/>
              </a:rPr>
              <a:t>万円が送金されている。識別調査をしなければならない。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無実を証明するため、合計６回、現金合計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1,125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万円を振り込んで被害にあいました。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41698" y="5936794"/>
            <a:ext cx="6565078" cy="2667206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　</a:t>
            </a: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ts val="1000"/>
              </a:lnSpc>
            </a:pPr>
            <a:endParaRPr lang="en-US" altLang="ja-JP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☆警察官は、</a:t>
            </a:r>
            <a:r>
              <a:rPr lang="en-US" altLang="ja-JP" sz="1600" b="1" dirty="0">
                <a:latin typeface="+mn-ea"/>
              </a:rPr>
              <a:t>SNS</a:t>
            </a:r>
            <a:r>
              <a:rPr lang="ja-JP" altLang="en-US" sz="1600" b="1" dirty="0">
                <a:latin typeface="+mn-ea"/>
              </a:rPr>
              <a:t>に誘導したり、ビデオ通話や</a:t>
            </a:r>
            <a:r>
              <a:rPr lang="en-US" altLang="ja-JP" sz="1600" b="1" dirty="0">
                <a:latin typeface="+mn-ea"/>
              </a:rPr>
              <a:t>SNS</a:t>
            </a:r>
            <a:r>
              <a:rPr lang="ja-JP" altLang="en-US" sz="1600" b="1" dirty="0">
                <a:latin typeface="+mn-ea"/>
              </a:rPr>
              <a:t>で制服姿や警察手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帳を見せることは</a:t>
            </a:r>
            <a:r>
              <a:rPr lang="ja-JP" altLang="en-US" sz="16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☆警察官が</a:t>
            </a:r>
            <a:r>
              <a:rPr lang="en-US" altLang="ja-JP" sz="1600" b="1" dirty="0">
                <a:latin typeface="+mn-ea"/>
              </a:rPr>
              <a:t>｢</a:t>
            </a:r>
            <a:r>
              <a:rPr lang="ja-JP" altLang="en-US" sz="1600" b="1" dirty="0">
                <a:latin typeface="+mn-ea"/>
              </a:rPr>
              <a:t>身の潔白を証明するため</a:t>
            </a:r>
            <a:r>
              <a:rPr lang="en-US" altLang="ja-JP" sz="1600" b="1" dirty="0">
                <a:latin typeface="+mn-ea"/>
              </a:rPr>
              <a:t>｣｢</a:t>
            </a:r>
            <a:r>
              <a:rPr lang="ja-JP" altLang="en-US" sz="1600" b="1" dirty="0">
                <a:latin typeface="+mn-ea"/>
              </a:rPr>
              <a:t>無実を証明するため</a:t>
            </a:r>
            <a:r>
              <a:rPr lang="en-US" altLang="ja-JP" sz="1600" b="1" dirty="0">
                <a:latin typeface="+mn-ea"/>
              </a:rPr>
              <a:t>｣</a:t>
            </a:r>
            <a:r>
              <a:rPr lang="ja-JP" altLang="en-US" sz="1600" b="1" dirty="0">
                <a:latin typeface="+mn-ea"/>
              </a:rPr>
              <a:t>などと現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金を要求、調査することは</a:t>
            </a:r>
            <a:r>
              <a:rPr lang="ja-JP" altLang="en-US" sz="16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☆電話の途中で転送されて警察官に代わる電話は、ニセ警察詐欺によ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くある手口です。このようなことは</a:t>
            </a:r>
            <a:r>
              <a:rPr lang="ja-JP" altLang="en-US" sz="1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AB0712-5E99-4AF2-A489-A81E418774BE}"/>
              </a:ext>
            </a:extLst>
          </p:cNvPr>
          <p:cNvSpPr txBox="1"/>
          <p:nvPr/>
        </p:nvSpPr>
        <p:spPr>
          <a:xfrm>
            <a:off x="2062325" y="8685402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b="1" dirty="0">
                <a:latin typeface="+mn-ea"/>
              </a:rPr>
              <a:t>○○市町村　山形県警察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423A4F7-5C0B-4928-ADDF-226685431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45" y="5558221"/>
            <a:ext cx="1002494" cy="100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0</TotalTime>
  <Words>432</Words>
  <PresentationFormat>画面に合わせる (4:3)</PresentationFormat>
  <Paragraphs>25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2026-01-30T02:04:28Z</dcterms:created>
  <dcterms:modified xsi:type="dcterms:W3CDTF">2026-01-30T04:27:39Z</dcterms:modified>
</cp:coreProperties>
</file>