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3" r:id="rId1"/>
  </p:sldMasterIdLst>
  <p:notesMasterIdLst>
    <p:notesMasterId r:id="rId3"/>
  </p:notesMasterIdLst>
  <p:sldIdLst>
    <p:sldId id="260" r:id="rId2"/>
  </p:sldIdLst>
  <p:sldSz cx="6858000" cy="972026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CCCC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4654" autoAdjust="0"/>
  </p:normalViewPr>
  <p:slideViewPr>
    <p:cSldViewPr snapToGrid="0" showGuides="1">
      <p:cViewPr>
        <p:scale>
          <a:sx n="100" d="100"/>
          <a:sy n="100" d="100"/>
        </p:scale>
        <p:origin x="1308" y="-936"/>
      </p:cViewPr>
      <p:guideLst>
        <p:guide orient="horz" pos="3062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10B70A2D-9B44-426C-9EC5-44E6D92DC13B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1243013"/>
            <a:ext cx="23653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4D1645D-CAFA-4242-A162-AC74A0F097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9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1pPr>
    <a:lvl2pPr marL="169732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2pPr>
    <a:lvl3pPr marL="339465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3pPr>
    <a:lvl4pPr marL="509197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4pPr>
    <a:lvl5pPr marL="678930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5pPr>
    <a:lvl6pPr marL="848662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6pPr>
    <a:lvl7pPr marL="1018394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7pPr>
    <a:lvl8pPr marL="1188127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8pPr>
    <a:lvl9pPr marL="1357859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D1645D-CAFA-4242-A162-AC74A0F097F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169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0794"/>
            <a:ext cx="5829300" cy="338409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05389"/>
            <a:ext cx="5143500" cy="234681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93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97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7514"/>
            <a:ext cx="1478756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7514"/>
            <a:ext cx="435054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8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0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23318"/>
            <a:ext cx="5915025" cy="40433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04929"/>
            <a:ext cx="5915025" cy="21263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01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7570"/>
            <a:ext cx="2914650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7570"/>
            <a:ext cx="2914650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37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7516"/>
            <a:ext cx="5915025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82815"/>
            <a:ext cx="2901255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50596"/>
            <a:ext cx="2901255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82815"/>
            <a:ext cx="2915543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50596"/>
            <a:ext cx="2915543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77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41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44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9540"/>
            <a:ext cx="3471863" cy="690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684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9540"/>
            <a:ext cx="3471863" cy="69076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49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7516"/>
            <a:ext cx="5915025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7570"/>
            <a:ext cx="5915025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A7378-A105-4E20-B8B1-38C8DAA896E6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009246"/>
            <a:ext cx="231457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7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0"/>
          <p:cNvSpPr/>
          <p:nvPr/>
        </p:nvSpPr>
        <p:spPr>
          <a:xfrm>
            <a:off x="65286" y="3564839"/>
            <a:ext cx="6697038" cy="3050500"/>
          </a:xfrm>
          <a:custGeom>
            <a:avLst/>
            <a:gdLst/>
            <a:ahLst/>
            <a:cxnLst/>
            <a:rect l="l" t="t" r="r" b="b"/>
            <a:pathLst>
              <a:path w="6858000" h="3764279">
                <a:moveTo>
                  <a:pt x="0" y="0"/>
                </a:moveTo>
                <a:lnTo>
                  <a:pt x="0" y="3764279"/>
                </a:lnTo>
                <a:lnTo>
                  <a:pt x="6858000" y="3764279"/>
                </a:lnTo>
                <a:lnTo>
                  <a:pt x="6858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正方形/長方形 5"/>
          <p:cNvSpPr/>
          <p:nvPr/>
        </p:nvSpPr>
        <p:spPr>
          <a:xfrm>
            <a:off x="81023" y="631704"/>
            <a:ext cx="6689725" cy="8759566"/>
          </a:xfrm>
          <a:prstGeom prst="rect">
            <a:avLst/>
          </a:prstGeom>
          <a:noFill/>
          <a:ln w="25400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72976">
              <a:defRPr/>
            </a:pPr>
            <a:endParaRPr lang="ja-JP" altLang="en-US" sz="810" kern="0">
              <a:solidFill>
                <a:sysClr val="window" lastClr="FFFFFF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8" name="サブタイトル 15"/>
          <p:cNvSpPr txBox="1">
            <a:spLocks/>
          </p:cNvSpPr>
          <p:nvPr/>
        </p:nvSpPr>
        <p:spPr>
          <a:xfrm>
            <a:off x="81023" y="9431543"/>
            <a:ext cx="6681301" cy="273753"/>
          </a:xfrm>
          <a:prstGeom prst="rect">
            <a:avLst/>
          </a:prstGeom>
          <a:noFill/>
          <a:ln w="25400" cap="rnd">
            <a:noFill/>
            <a:prstDash val="sysDot"/>
            <a:bevel/>
          </a:ln>
        </p:spPr>
        <p:txBody>
          <a:bodyPr vert="horz" wrap="square" lIns="52988" tIns="52988" rIns="52988" bIns="52988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963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山形市　山形県警察</a:t>
            </a:r>
          </a:p>
        </p:txBody>
      </p:sp>
      <p:sp>
        <p:nvSpPr>
          <p:cNvPr id="3" name="テキスト ボックス 1">
            <a:extLst>
              <a:ext uri="{FF2B5EF4-FFF2-40B4-BE49-F238E27FC236}">
                <a16:creationId xmlns:a16="http://schemas.microsoft.com/office/drawing/2014/main" id="{BDF3DBA5-A5A5-710E-025D-CD623F974AA7}"/>
              </a:ext>
            </a:extLst>
          </p:cNvPr>
          <p:cNvSpPr txBox="1"/>
          <p:nvPr/>
        </p:nvSpPr>
        <p:spPr>
          <a:xfrm>
            <a:off x="81023" y="82662"/>
            <a:ext cx="6689724" cy="470482"/>
          </a:xfrm>
          <a:prstGeom prst="rect">
            <a:avLst/>
          </a:prstGeom>
          <a:solidFill>
            <a:srgbClr val="FF5050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0650" tIns="70650" rIns="70650" bIns="7065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748" b="1" dirty="0">
              <a:solidFill>
                <a:srgbClr val="0070C0"/>
              </a:solidFill>
              <a:effectLst>
                <a:outerShdw blurRad="50800" dist="38100" dir="2700000" algn="tl" rotWithShape="0">
                  <a:srgbClr val="00B0F0">
                    <a:alpha val="4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A98FAA2-0862-FE42-FD78-19A7AD7D7865}"/>
              </a:ext>
            </a:extLst>
          </p:cNvPr>
          <p:cNvGrpSpPr/>
          <p:nvPr/>
        </p:nvGrpSpPr>
        <p:grpSpPr>
          <a:xfrm>
            <a:off x="161558" y="6662662"/>
            <a:ext cx="6504536" cy="2425896"/>
            <a:chOff x="130475" y="6207381"/>
            <a:chExt cx="6504536" cy="2425896"/>
          </a:xfrm>
        </p:grpSpPr>
        <p:sp>
          <p:nvSpPr>
            <p:cNvPr id="2" name="object 4">
              <a:extLst>
                <a:ext uri="{FF2B5EF4-FFF2-40B4-BE49-F238E27FC236}">
                  <a16:creationId xmlns:a16="http://schemas.microsoft.com/office/drawing/2014/main" id="{8DCCB009-F79A-FE12-A20F-635106423A71}"/>
                </a:ext>
              </a:extLst>
            </p:cNvPr>
            <p:cNvSpPr/>
            <p:nvPr/>
          </p:nvSpPr>
          <p:spPr>
            <a:xfrm>
              <a:off x="144684" y="6450244"/>
              <a:ext cx="6459976" cy="2183033"/>
            </a:xfrm>
            <a:custGeom>
              <a:avLst/>
              <a:gdLst/>
              <a:ahLst/>
              <a:cxnLst/>
              <a:rect l="l" t="t" r="r" b="b"/>
              <a:pathLst>
                <a:path w="6833870" h="2550159">
                  <a:moveTo>
                    <a:pt x="0" y="2549652"/>
                  </a:moveTo>
                  <a:lnTo>
                    <a:pt x="6833616" y="2549652"/>
                  </a:lnTo>
                  <a:lnTo>
                    <a:pt x="6833616" y="0"/>
                  </a:lnTo>
                  <a:lnTo>
                    <a:pt x="0" y="0"/>
                  </a:lnTo>
                  <a:lnTo>
                    <a:pt x="0" y="2549652"/>
                  </a:lnTo>
                  <a:close/>
                </a:path>
              </a:pathLst>
            </a:custGeom>
            <a:ln w="28575">
              <a:solidFill>
                <a:srgbClr val="1F38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EA098D49-DC68-14E3-4CF4-2D0052474CCE}"/>
                </a:ext>
              </a:extLst>
            </p:cNvPr>
            <p:cNvGrpSpPr/>
            <p:nvPr/>
          </p:nvGrpSpPr>
          <p:grpSpPr>
            <a:xfrm>
              <a:off x="130475" y="6207381"/>
              <a:ext cx="6504536" cy="2373393"/>
              <a:chOff x="147648" y="6712268"/>
              <a:chExt cx="6504536" cy="2373393"/>
            </a:xfrm>
          </p:grpSpPr>
          <p:sp>
            <p:nvSpPr>
              <p:cNvPr id="5" name="object 5">
                <a:extLst>
                  <a:ext uri="{FF2B5EF4-FFF2-40B4-BE49-F238E27FC236}">
                    <a16:creationId xmlns:a16="http://schemas.microsoft.com/office/drawing/2014/main" id="{69D5DC8E-1BC6-ED50-283B-EF86DD3885F4}"/>
                  </a:ext>
                </a:extLst>
              </p:cNvPr>
              <p:cNvSpPr txBox="1"/>
              <p:nvPr/>
            </p:nvSpPr>
            <p:spPr>
              <a:xfrm>
                <a:off x="147648" y="6712268"/>
                <a:ext cx="3341497" cy="248786"/>
              </a:xfrm>
              <a:prstGeom prst="rect">
                <a:avLst/>
              </a:prstGeom>
              <a:solidFill>
                <a:srgbClr val="1F3863"/>
              </a:solidFill>
            </p:spPr>
            <p:txBody>
              <a:bodyPr vert="horz" wrap="square" lIns="0" tIns="2540" rIns="0" bIns="0" rtlCol="0">
                <a:spAutoFit/>
              </a:bodyPr>
              <a:lstStyle/>
              <a:p>
                <a:pPr marL="125095">
                  <a:lnSpc>
                    <a:spcPct val="100000"/>
                  </a:lnSpc>
                  <a:spcBef>
                    <a:spcPts val="20"/>
                  </a:spcBef>
                </a:pPr>
                <a:r>
                  <a:rPr lang="ja-JP" altLang="en-US" sz="1600" b="1" spc="-30" dirty="0">
                    <a:solidFill>
                      <a:srgbClr val="FFFFFF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山形市と県</a:t>
                </a:r>
                <a:r>
                  <a:rPr sz="1600" b="1" spc="-30" dirty="0" err="1">
                    <a:solidFill>
                      <a:srgbClr val="FFFFFF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警察からのお願い</a:t>
                </a:r>
                <a:endParaRPr sz="16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</p:txBody>
          </p:sp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B99C99D4-FA7F-03BE-520A-6B08551F834B}"/>
                  </a:ext>
                </a:extLst>
              </p:cNvPr>
              <p:cNvSpPr txBox="1"/>
              <p:nvPr/>
            </p:nvSpPr>
            <p:spPr>
              <a:xfrm>
                <a:off x="200492" y="7020159"/>
                <a:ext cx="6451692" cy="2065502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48895" marR="59690" indent="205740">
                  <a:lnSpc>
                    <a:spcPts val="1700"/>
                  </a:lnSpc>
                  <a:spcBef>
                    <a:spcPts val="95"/>
                  </a:spcBef>
                </a:pPr>
                <a:r>
                  <a:rPr sz="1400" b="1" spc="-15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犯人とやり取りするのは従業員の方です。企業の資産をだまし取られ</a:t>
                </a:r>
                <a:r>
                  <a:rPr sz="1400" b="1" spc="-3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ないために、以下の特徴を従業員の皆様に早急に周知願います</a:t>
                </a: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。</a:t>
                </a:r>
                <a:endParaRPr sz="14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50800">
                  <a:lnSpc>
                    <a:spcPts val="1700"/>
                  </a:lnSpc>
                  <a:spcBef>
                    <a:spcPts val="894"/>
                  </a:spcBef>
                </a:pP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【</a:t>
                </a:r>
                <a:r>
                  <a:rPr sz="1400" b="1" spc="-3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主な特徴</a:t>
                </a: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】</a:t>
                </a:r>
                <a:endPara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458470" marR="337820" indent="-203200">
                  <a:lnSpc>
                    <a:spcPts val="1700"/>
                  </a:lnSpc>
                  <a:tabLst>
                    <a:tab pos="6102350" algn="l"/>
                  </a:tabLst>
                </a:pPr>
                <a:r>
                  <a:rPr lang="ja-JP" altLang="en-US"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◎ インターネット上で一般に公開されている企業のメールアドレスに企業</a:t>
                </a:r>
                <a:endParaRPr lang="en-US" altLang="ja-JP" sz="1400" b="1" spc="-3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458470" marR="337820" indent="-203200">
                  <a:lnSpc>
                    <a:spcPts val="1700"/>
                  </a:lnSpc>
                  <a:tabLst>
                    <a:tab pos="6102350" algn="l"/>
                  </a:tabLst>
                </a:pPr>
                <a:r>
                  <a:rPr lang="en-US" altLang="ja-JP"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  </a:t>
                </a:r>
                <a:r>
                  <a:rPr lang="ja-JP" altLang="en-US"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経営者を名乗ってメールを送る</a:t>
                </a:r>
                <a:endParaRPr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255904">
                  <a:lnSpc>
                    <a:spcPts val="1700"/>
                  </a:lnSpc>
                </a:pPr>
                <a:r>
                  <a:rPr lang="ja-JP" altLang="en-US" sz="1400" b="1" spc="-25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◎</a:t>
                </a:r>
                <a:r>
                  <a:rPr lang="en-US" sz="1400" b="1" spc="-25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 </a:t>
                </a:r>
                <a:r>
                  <a:rPr sz="1400" b="1" spc="-25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メールで同企業の従業員に</a:t>
                </a:r>
                <a:r>
                  <a:rPr sz="1400" b="1" spc="95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LINE</a:t>
                </a:r>
                <a:r>
                  <a:rPr sz="1400" b="1" spc="-3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グループの作成を指示する</a:t>
                </a:r>
                <a:endParaRPr sz="14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255904">
                  <a:lnSpc>
                    <a:spcPts val="1700"/>
                  </a:lnSpc>
                </a:pPr>
                <a:r>
                  <a:rPr lang="ja-JP" altLang="en-US"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◎ </a:t>
                </a:r>
                <a:r>
                  <a:rPr sz="1400" b="1" spc="-3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経営者になりすましたメールは</a:t>
                </a: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『</a:t>
                </a:r>
                <a:r>
                  <a:rPr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~hotmail.com</a:t>
                </a: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』『</a:t>
                </a:r>
                <a:r>
                  <a:rPr sz="1400" b="1" spc="-1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~outlook.</a:t>
                </a:r>
                <a:r>
                  <a:rPr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com</a:t>
                </a:r>
                <a:r>
                  <a:rPr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』</a:t>
                </a:r>
                <a:endParaRPr lang="en-US" sz="1400" b="1" spc="-3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255904">
                  <a:lnSpc>
                    <a:spcPts val="1700"/>
                  </a:lnSpc>
                </a:pPr>
                <a:r>
                  <a:rPr lang="en-US" sz="1400" b="1" spc="-3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  </a:t>
                </a:r>
                <a:r>
                  <a:rPr sz="1400" b="1" spc="-30" dirty="0" err="1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Microsoft YaHei"/>
                  </a:rPr>
                  <a:t>などのフリーメールが使用されている</a:t>
                </a:r>
                <a:endParaRPr sz="14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icrosoft YaHei"/>
                </a:endParaRPr>
              </a:p>
              <a:p>
                <a:pPr marL="357505" algn="ctr">
                  <a:lnSpc>
                    <a:spcPts val="1700"/>
                  </a:lnSpc>
                </a:pPr>
                <a:r>
                  <a:rPr sz="1400" b="1" spc="-25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imSun"/>
                  </a:rPr>
                  <a:t>～上記特徴に１つでも該当する場合は、詐欺を疑ってください</a:t>
                </a:r>
                <a:r>
                  <a:rPr sz="1400" b="1" spc="-50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imSun"/>
                  </a:rPr>
                  <a:t>～</a:t>
                </a:r>
                <a:endParaRPr sz="1400" b="1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SimSun"/>
                </a:endParaRP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C978176-E097-2C94-CBDA-8548D3DDCD2B}"/>
              </a:ext>
            </a:extLst>
          </p:cNvPr>
          <p:cNvGrpSpPr/>
          <p:nvPr/>
        </p:nvGrpSpPr>
        <p:grpSpPr>
          <a:xfrm>
            <a:off x="144684" y="1587378"/>
            <a:ext cx="6540935" cy="1925310"/>
            <a:chOff x="-4663" y="1982162"/>
            <a:chExt cx="6784442" cy="1533770"/>
          </a:xfrm>
        </p:grpSpPr>
        <p:sp>
          <p:nvSpPr>
            <p:cNvPr id="14" name="object 8">
              <a:extLst>
                <a:ext uri="{FF2B5EF4-FFF2-40B4-BE49-F238E27FC236}">
                  <a16:creationId xmlns:a16="http://schemas.microsoft.com/office/drawing/2014/main" id="{CD166644-8478-DAEA-CA03-8F54312E51DF}"/>
                </a:ext>
              </a:extLst>
            </p:cNvPr>
            <p:cNvSpPr txBox="1"/>
            <p:nvPr/>
          </p:nvSpPr>
          <p:spPr>
            <a:xfrm>
              <a:off x="-4663" y="1982162"/>
              <a:ext cx="2331540" cy="247504"/>
            </a:xfrm>
            <a:prstGeom prst="rect">
              <a:avLst/>
            </a:prstGeom>
            <a:solidFill>
              <a:srgbClr val="FF0000"/>
            </a:solidFill>
          </p:spPr>
          <p:txBody>
            <a:bodyPr vert="horz" wrap="square" lIns="0" tIns="1270" rIns="0" bIns="0" rtlCol="0">
              <a:spAutoFit/>
            </a:bodyPr>
            <a:lstStyle/>
            <a:p>
              <a:pPr marL="114300">
                <a:lnSpc>
                  <a:spcPct val="100000"/>
                </a:lnSpc>
                <a:spcBef>
                  <a:spcPts val="10"/>
                </a:spcBef>
              </a:pPr>
              <a:r>
                <a:rPr sz="1600" b="1" spc="-30" dirty="0">
                  <a:solidFill>
                    <a:srgbClr val="FFFFFF"/>
                  </a:solidFill>
                  <a:latin typeface="Microsoft YaHei"/>
                  <a:cs typeface="Microsoft YaHei"/>
                </a:rPr>
                <a:t>確認された手口の流れ</a:t>
              </a:r>
              <a:endParaRPr sz="1600" dirty="0">
                <a:latin typeface="Microsoft YaHei"/>
                <a:cs typeface="Microsoft YaHei"/>
              </a:endParaRPr>
            </a:p>
          </p:txBody>
        </p:sp>
        <p:sp>
          <p:nvSpPr>
            <p:cNvPr id="13" name="object 7">
              <a:extLst>
                <a:ext uri="{FF2B5EF4-FFF2-40B4-BE49-F238E27FC236}">
                  <a16:creationId xmlns:a16="http://schemas.microsoft.com/office/drawing/2014/main" id="{1DB24EF4-285E-0467-5489-929185F02123}"/>
                </a:ext>
              </a:extLst>
            </p:cNvPr>
            <p:cNvSpPr txBox="1"/>
            <p:nvPr/>
          </p:nvSpPr>
          <p:spPr>
            <a:xfrm>
              <a:off x="15445" y="2180078"/>
              <a:ext cx="6764334" cy="13358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vert="horz" wrap="square" lIns="0" tIns="48260" rIns="0" bIns="0" rtlCol="0">
              <a:spAutoFit/>
            </a:bodyPr>
            <a:lstStyle/>
            <a:p>
              <a:pPr marL="74930">
                <a:lnSpc>
                  <a:spcPts val="2140"/>
                </a:lnSpc>
                <a:spcBef>
                  <a:spcPts val="380"/>
                </a:spcBef>
              </a:pPr>
              <a:r>
                <a:rPr sz="2700" b="1" spc="120" baseline="-4629" dirty="0">
                  <a:latin typeface="Microsoft YaHei"/>
                  <a:cs typeface="Microsoft YaHei"/>
                </a:rPr>
                <a:t>①</a:t>
              </a:r>
              <a:r>
                <a:rPr lang="ja-JP" altLang="en-US" sz="2700" b="1" spc="120" baseline="-4629" dirty="0">
                  <a:latin typeface="Microsoft YaHei"/>
                  <a:cs typeface="Microsoft YaHei"/>
                </a:rPr>
                <a:t> </a:t>
              </a:r>
              <a:r>
                <a:rPr sz="1600" b="1" spc="-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インターネット上に公開されている企業</a:t>
              </a:r>
              <a:r>
                <a:rPr lang="ja-JP" altLang="en-US" sz="1600" b="1" spc="-5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等</a:t>
              </a:r>
              <a:r>
                <a:rPr sz="1600" b="1" spc="-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のメールアドレスに</a:t>
              </a:r>
              <a:r>
                <a:rPr lang="ja-JP" altLang="en-US" sz="1600" b="1" spc="-5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経</a:t>
              </a:r>
              <a:endParaRPr lang="en-US" altLang="ja-JP" sz="1600" b="1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  <a:p>
              <a:pPr marL="74930">
                <a:lnSpc>
                  <a:spcPts val="2140"/>
                </a:lnSpc>
                <a:spcBef>
                  <a:spcPts val="380"/>
                </a:spcBef>
              </a:pPr>
              <a:r>
                <a:rPr lang="ja-JP" altLang="en-US" sz="1600" b="1" spc="-5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　営者等</a:t>
              </a:r>
              <a:r>
                <a:rPr sz="1600" b="1" spc="-3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をかたるメールが届く</a:t>
              </a:r>
              <a:endParaRPr sz="16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  <a:p>
              <a:pPr marL="346075" marR="165735" indent="-271780">
                <a:lnSpc>
                  <a:spcPts val="1920"/>
                </a:lnSpc>
                <a:spcBef>
                  <a:spcPts val="165"/>
                </a:spcBef>
              </a:pPr>
              <a:r>
                <a:rPr sz="2700" b="1" spc="-60" baseline="-3086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②</a:t>
              </a:r>
              <a:r>
                <a:rPr lang="ja-JP" altLang="en-US" sz="2700" b="1" spc="-60" baseline="-3086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 </a:t>
              </a:r>
              <a:r>
                <a:rPr sz="1600" b="1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経営者</a:t>
              </a:r>
              <a:r>
                <a:rPr lang="ja-JP" altLang="en-US" sz="1600" b="1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等</a:t>
              </a:r>
              <a:r>
                <a:rPr sz="1600" b="1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を名乗る者から</a:t>
              </a:r>
              <a:r>
                <a:rPr sz="1600" b="1" spc="10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LINE</a:t>
              </a:r>
              <a:r>
                <a:rPr sz="1600" b="1" spc="-1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グループを作成し、グループの</a:t>
              </a:r>
              <a:r>
                <a:rPr lang="en-US" altLang="ja-JP" sz="1600" b="1" spc="-1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Q</a:t>
              </a:r>
              <a:r>
                <a:rPr sz="1600" b="1" spc="-1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Ｒ</a:t>
              </a:r>
              <a:endParaRPr lang="en-US" sz="1600" b="1" spc="-15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  <a:p>
              <a:pPr marL="346075" marR="165735" indent="-271780">
                <a:lnSpc>
                  <a:spcPts val="1920"/>
                </a:lnSpc>
                <a:spcBef>
                  <a:spcPts val="165"/>
                </a:spcBef>
              </a:pPr>
              <a:r>
                <a:rPr lang="ja-JP" altLang="en-US" sz="1600" b="1" spc="-15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　</a:t>
              </a:r>
              <a:r>
                <a:rPr sz="1600" b="1" spc="-15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コー</a:t>
              </a:r>
              <a:r>
                <a:rPr sz="1600" b="1" spc="-30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ドを送るよう指示される</a:t>
              </a:r>
              <a:endParaRPr sz="16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  <a:p>
              <a:pPr marL="74930">
                <a:lnSpc>
                  <a:spcPts val="1895"/>
                </a:lnSpc>
              </a:pPr>
              <a:r>
                <a:rPr sz="2700" b="1" spc="22" baseline="-4629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③</a:t>
              </a:r>
              <a:r>
                <a:rPr lang="en-US" sz="2700" b="1" spc="22" baseline="-4629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 </a:t>
              </a:r>
              <a:r>
                <a:rPr sz="1600" b="1" spc="-30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経営者</a:t>
              </a:r>
              <a:r>
                <a:rPr lang="ja-JP" altLang="en-US" sz="1600" b="1" spc="-3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等</a:t>
              </a:r>
              <a:r>
                <a:rPr sz="1600" b="1" spc="-30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を名乗る者から</a:t>
              </a:r>
              <a:r>
                <a:rPr lang="ja-JP" altLang="en-US" sz="1600" b="1" spc="-3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指定</a:t>
              </a:r>
              <a:r>
                <a:rPr sz="1600" b="1" spc="-30" dirty="0" err="1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口座に現金を振り込むよう指示される</a:t>
              </a:r>
              <a:endParaRPr lang="en-US" sz="1600" b="1" spc="-3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  <a:p>
              <a:pPr marL="74930">
                <a:lnSpc>
                  <a:spcPts val="1895"/>
                </a:lnSpc>
              </a:pPr>
              <a:r>
                <a:rPr lang="ja-JP" altLang="en-US" sz="2700" b="1" spc="22" baseline="-4629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④ </a:t>
              </a:r>
              <a:r>
                <a:rPr lang="ja-JP" altLang="en-US" sz="2400" b="1" spc="22" baseline="-4629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騙された従業員が</a:t>
              </a:r>
              <a:r>
                <a:rPr lang="ja-JP" altLang="en-US" sz="2400" b="1" spc="-30" baseline="-4629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YaHei"/>
                </a:rPr>
                <a:t>指定された口座に現金を振り込み被害に遭う</a:t>
              </a:r>
              <a:endParaRPr sz="22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endParaRPr>
            </a:p>
          </p:txBody>
        </p:sp>
      </p:grpSp>
      <p:sp>
        <p:nvSpPr>
          <p:cNvPr id="15" name="object 3">
            <a:extLst>
              <a:ext uri="{FF2B5EF4-FFF2-40B4-BE49-F238E27FC236}">
                <a16:creationId xmlns:a16="http://schemas.microsoft.com/office/drawing/2014/main" id="{BED437F7-DE9E-01D9-5955-1E1AB624131D}"/>
              </a:ext>
            </a:extLst>
          </p:cNvPr>
          <p:cNvSpPr txBox="1"/>
          <p:nvPr/>
        </p:nvSpPr>
        <p:spPr>
          <a:xfrm>
            <a:off x="169254" y="673825"/>
            <a:ext cx="648179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2880" algn="just">
              <a:lnSpc>
                <a:spcPct val="100000"/>
              </a:lnSpc>
              <a:spcBef>
                <a:spcPts val="100"/>
              </a:spcBef>
            </a:pPr>
            <a:r>
              <a:rPr sz="1400" spc="45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昨年</a:t>
            </a:r>
            <a:r>
              <a:rPr sz="1400" spc="19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12</a:t>
            </a:r>
            <a:r>
              <a:rPr sz="1400" spc="4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月頃から全国で、企業</a:t>
            </a:r>
            <a:r>
              <a:rPr lang="ja-JP" altLang="en-US" sz="1400" spc="4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・団体等の</a:t>
            </a:r>
            <a:r>
              <a:rPr sz="1400" spc="40" dirty="0" err="1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メールアドレスに経営者</a:t>
            </a:r>
            <a:r>
              <a:rPr lang="ja-JP" altLang="en-US" sz="1400" spc="4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や代表等</a:t>
            </a:r>
            <a:r>
              <a:rPr sz="1400" spc="4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になりすまして</a:t>
            </a:r>
            <a:r>
              <a:rPr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メールを送り、法人口座の残高を聞き出したり、指定した口座に現金を振り込むよ</a:t>
            </a:r>
            <a:r>
              <a:rPr sz="1400" spc="5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う指示したりして、現金をだまし取る詐欺の手口が発生して</a:t>
            </a:r>
            <a:r>
              <a:rPr lang="ja-JP" altLang="en-US" sz="1400" spc="5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おり</a:t>
            </a:r>
            <a:r>
              <a:rPr sz="1400" spc="5" dirty="0" err="1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県内でも同様</a:t>
            </a:r>
            <a:r>
              <a:rPr sz="1400" spc="-5" dirty="0" err="1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の手口が確認されています</a:t>
            </a:r>
            <a:r>
              <a:rPr sz="14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SimSun"/>
              </a:rPr>
              <a:t>。</a:t>
            </a:r>
            <a:endParaRPr lang="en-US" sz="1400" spc="-5" dirty="0">
              <a:latin typeface="Microsoft YaHei" panose="020B0503020204020204" pitchFamily="34" charset="-122"/>
              <a:ea typeface="Microsoft YaHei" panose="020B0503020204020204" pitchFamily="34" charset="-122"/>
              <a:cs typeface="SimSun"/>
            </a:endParaRPr>
          </a:p>
        </p:txBody>
      </p:sp>
      <p:sp>
        <p:nvSpPr>
          <p:cNvPr id="16" name="object 2">
            <a:extLst>
              <a:ext uri="{FF2B5EF4-FFF2-40B4-BE49-F238E27FC236}">
                <a16:creationId xmlns:a16="http://schemas.microsoft.com/office/drawing/2014/main" id="{F36811A4-C938-87A8-08BF-79D404E7ADDF}"/>
              </a:ext>
            </a:extLst>
          </p:cNvPr>
          <p:cNvSpPr txBox="1">
            <a:spLocks/>
          </p:cNvSpPr>
          <p:nvPr/>
        </p:nvSpPr>
        <p:spPr>
          <a:xfrm>
            <a:off x="258276" y="112929"/>
            <a:ext cx="7635709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600" b="1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企業・団体の資産を狙う詐欺メールに注意！</a:t>
            </a: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55FD8497-3F5D-F0BB-64CA-D957DF584907}"/>
              </a:ext>
            </a:extLst>
          </p:cNvPr>
          <p:cNvSpPr txBox="1"/>
          <p:nvPr/>
        </p:nvSpPr>
        <p:spPr>
          <a:xfrm>
            <a:off x="144684" y="9132689"/>
            <a:ext cx="6689725" cy="189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lang="ja-JP" altLang="en-US" sz="1150" spc="-15" dirty="0">
                <a:latin typeface="SimSun"/>
                <a:cs typeface="SimSun"/>
              </a:rPr>
              <a:t>同様のメールを受信した場合は、最寄りの警察署又は警察相談専用電話 </a:t>
            </a:r>
            <a:r>
              <a:rPr lang="en-US" altLang="ja-JP" sz="1150" spc="-15" dirty="0">
                <a:latin typeface="SimSun"/>
                <a:cs typeface="SimSun"/>
              </a:rPr>
              <a:t>#</a:t>
            </a:r>
            <a:r>
              <a:rPr lang="en-US" altLang="ja-JP" sz="1150" spc="170" dirty="0">
                <a:latin typeface="SimSun"/>
                <a:cs typeface="SimSun"/>
              </a:rPr>
              <a:t>9110</a:t>
            </a:r>
            <a:r>
              <a:rPr lang="ja-JP" altLang="en-US" sz="1150" spc="-10" dirty="0">
                <a:latin typeface="SimSun"/>
                <a:cs typeface="SimSun"/>
              </a:rPr>
              <a:t>に相談してください。</a:t>
            </a:r>
            <a:endParaRPr lang="ja-JP" altLang="en-US" sz="1150" dirty="0">
              <a:latin typeface="SimSun"/>
              <a:cs typeface="SimSun"/>
            </a:endParaRPr>
          </a:p>
        </p:txBody>
      </p:sp>
      <p:grpSp>
        <p:nvGrpSpPr>
          <p:cNvPr id="19" name="object 31">
            <a:extLst>
              <a:ext uri="{FF2B5EF4-FFF2-40B4-BE49-F238E27FC236}">
                <a16:creationId xmlns:a16="http://schemas.microsoft.com/office/drawing/2014/main" id="{52D14C47-CBCB-FDC3-D6B2-F3A936218FC5}"/>
              </a:ext>
            </a:extLst>
          </p:cNvPr>
          <p:cNvGrpSpPr/>
          <p:nvPr/>
        </p:nvGrpSpPr>
        <p:grpSpPr>
          <a:xfrm>
            <a:off x="1076605" y="3660058"/>
            <a:ext cx="4122117" cy="2443611"/>
            <a:chOff x="1130808" y="4011167"/>
            <a:chExt cx="3823715" cy="2555744"/>
          </a:xfrm>
        </p:grpSpPr>
        <p:pic>
          <p:nvPicPr>
            <p:cNvPr id="20" name="object 32">
              <a:extLst>
                <a:ext uri="{FF2B5EF4-FFF2-40B4-BE49-F238E27FC236}">
                  <a16:creationId xmlns:a16="http://schemas.microsoft.com/office/drawing/2014/main" id="{0AED9B52-F717-61E8-C317-41C06A4C544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01896" y="6332216"/>
              <a:ext cx="426719" cy="234695"/>
            </a:xfrm>
            <a:prstGeom prst="rect">
              <a:avLst/>
            </a:prstGeom>
          </p:spPr>
        </p:pic>
        <p:pic>
          <p:nvPicPr>
            <p:cNvPr id="21" name="object 33">
              <a:extLst>
                <a:ext uri="{FF2B5EF4-FFF2-40B4-BE49-F238E27FC236}">
                  <a16:creationId xmlns:a16="http://schemas.microsoft.com/office/drawing/2014/main" id="{46F3F097-582E-A2E4-B7DD-A081EBF806D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40579" y="6332216"/>
              <a:ext cx="143256" cy="147828"/>
            </a:xfrm>
            <a:prstGeom prst="rect">
              <a:avLst/>
            </a:prstGeom>
          </p:spPr>
        </p:pic>
        <p:pic>
          <p:nvPicPr>
            <p:cNvPr id="22" name="object 34">
              <a:extLst>
                <a:ext uri="{FF2B5EF4-FFF2-40B4-BE49-F238E27FC236}">
                  <a16:creationId xmlns:a16="http://schemas.microsoft.com/office/drawing/2014/main" id="{8917F480-2D70-FB92-85D1-F9308E921D4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75631" y="6332216"/>
              <a:ext cx="76200" cy="62484"/>
            </a:xfrm>
            <a:prstGeom prst="rect">
              <a:avLst/>
            </a:prstGeom>
          </p:spPr>
        </p:pic>
        <p:pic>
          <p:nvPicPr>
            <p:cNvPr id="23" name="object 35">
              <a:extLst>
                <a:ext uri="{FF2B5EF4-FFF2-40B4-BE49-F238E27FC236}">
                  <a16:creationId xmlns:a16="http://schemas.microsoft.com/office/drawing/2014/main" id="{BC94C4D6-F8EB-CDBE-03A9-ADB965463EDC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1540" y="6505951"/>
              <a:ext cx="30480" cy="25908"/>
            </a:xfrm>
            <a:prstGeom prst="rect">
              <a:avLst/>
            </a:prstGeom>
          </p:spPr>
        </p:pic>
        <p:pic>
          <p:nvPicPr>
            <p:cNvPr id="24" name="object 36">
              <a:extLst>
                <a:ext uri="{FF2B5EF4-FFF2-40B4-BE49-F238E27FC236}">
                  <a16:creationId xmlns:a16="http://schemas.microsoft.com/office/drawing/2014/main" id="{326FF2B5-20BE-F206-2D0D-E43E9E21F47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82896" y="6332216"/>
              <a:ext cx="71627" cy="234695"/>
            </a:xfrm>
            <a:prstGeom prst="rect">
              <a:avLst/>
            </a:prstGeom>
          </p:spPr>
        </p:pic>
        <p:sp>
          <p:nvSpPr>
            <p:cNvPr id="25" name="object 37">
              <a:extLst>
                <a:ext uri="{FF2B5EF4-FFF2-40B4-BE49-F238E27FC236}">
                  <a16:creationId xmlns:a16="http://schemas.microsoft.com/office/drawing/2014/main" id="{D2EB2742-A19C-3FBB-BC46-CA2421B2E39E}"/>
                </a:ext>
              </a:extLst>
            </p:cNvPr>
            <p:cNvSpPr/>
            <p:nvPr/>
          </p:nvSpPr>
          <p:spPr>
            <a:xfrm>
              <a:off x="4599559" y="6326373"/>
              <a:ext cx="115570" cy="163830"/>
            </a:xfrm>
            <a:custGeom>
              <a:avLst/>
              <a:gdLst/>
              <a:ahLst/>
              <a:cxnLst/>
              <a:rect l="l" t="t" r="r" b="b"/>
              <a:pathLst>
                <a:path w="115570" h="163829">
                  <a:moveTo>
                    <a:pt x="115189" y="163449"/>
                  </a:moveTo>
                  <a:lnTo>
                    <a:pt x="64363" y="58191"/>
                  </a:lnTo>
                  <a:lnTo>
                    <a:pt x="36957" y="0"/>
                  </a:lnTo>
                  <a:lnTo>
                    <a:pt x="0" y="40767"/>
                  </a:lnTo>
                  <a:lnTo>
                    <a:pt x="26111" y="64452"/>
                  </a:lnTo>
                  <a:lnTo>
                    <a:pt x="16256" y="75565"/>
                  </a:lnTo>
                  <a:lnTo>
                    <a:pt x="115189" y="163449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38">
              <a:extLst>
                <a:ext uri="{FF2B5EF4-FFF2-40B4-BE49-F238E27FC236}">
                  <a16:creationId xmlns:a16="http://schemas.microsoft.com/office/drawing/2014/main" id="{1557CFBF-3533-3DD5-BCD7-8475ECBF825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90287" y="6262162"/>
              <a:ext cx="243814" cy="143205"/>
            </a:xfrm>
            <a:prstGeom prst="rect">
              <a:avLst/>
            </a:prstGeom>
          </p:spPr>
        </p:pic>
        <p:pic>
          <p:nvPicPr>
            <p:cNvPr id="27" name="object 39">
              <a:extLst>
                <a:ext uri="{FF2B5EF4-FFF2-40B4-BE49-F238E27FC236}">
                  <a16:creationId xmlns:a16="http://schemas.microsoft.com/office/drawing/2014/main" id="{6FF620ED-2C1B-51AB-4D3A-58CD87B7684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43043" y="6140191"/>
              <a:ext cx="342900" cy="192023"/>
            </a:xfrm>
            <a:prstGeom prst="rect">
              <a:avLst/>
            </a:prstGeom>
          </p:spPr>
        </p:pic>
        <p:sp>
          <p:nvSpPr>
            <p:cNvPr id="28" name="object 40">
              <a:extLst>
                <a:ext uri="{FF2B5EF4-FFF2-40B4-BE49-F238E27FC236}">
                  <a16:creationId xmlns:a16="http://schemas.microsoft.com/office/drawing/2014/main" id="{9B0291C9-408D-434C-7DC0-45C3032706ED}"/>
                </a:ext>
              </a:extLst>
            </p:cNvPr>
            <p:cNvSpPr/>
            <p:nvPr/>
          </p:nvSpPr>
          <p:spPr>
            <a:xfrm>
              <a:off x="4543043" y="6140191"/>
              <a:ext cx="342900" cy="177165"/>
            </a:xfrm>
            <a:custGeom>
              <a:avLst/>
              <a:gdLst/>
              <a:ahLst/>
              <a:cxnLst/>
              <a:rect l="l" t="t" r="r" b="b"/>
              <a:pathLst>
                <a:path w="342900" h="177164">
                  <a:moveTo>
                    <a:pt x="88391" y="176783"/>
                  </a:moveTo>
                  <a:lnTo>
                    <a:pt x="254507" y="176783"/>
                  </a:lnTo>
                  <a:lnTo>
                    <a:pt x="288893" y="169830"/>
                  </a:lnTo>
                  <a:lnTo>
                    <a:pt x="316992" y="150875"/>
                  </a:lnTo>
                  <a:lnTo>
                    <a:pt x="335946" y="122777"/>
                  </a:lnTo>
                  <a:lnTo>
                    <a:pt x="342900" y="88391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88391"/>
                  </a:lnTo>
                  <a:lnTo>
                    <a:pt x="6953" y="122777"/>
                  </a:lnTo>
                  <a:lnTo>
                    <a:pt x="25908" y="150875"/>
                  </a:lnTo>
                  <a:lnTo>
                    <a:pt x="54006" y="169830"/>
                  </a:lnTo>
                  <a:lnTo>
                    <a:pt x="88391" y="176783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41">
              <a:extLst>
                <a:ext uri="{FF2B5EF4-FFF2-40B4-BE49-F238E27FC236}">
                  <a16:creationId xmlns:a16="http://schemas.microsoft.com/office/drawing/2014/main" id="{07F2AE9B-53FE-E810-E8E3-29836123B7F5}"/>
                </a:ext>
              </a:extLst>
            </p:cNvPr>
            <p:cNvSpPr/>
            <p:nvPr/>
          </p:nvSpPr>
          <p:spPr>
            <a:xfrm>
              <a:off x="4882896" y="6163051"/>
              <a:ext cx="35560" cy="68580"/>
            </a:xfrm>
            <a:custGeom>
              <a:avLst/>
              <a:gdLst/>
              <a:ahLst/>
              <a:cxnLst/>
              <a:rect l="l" t="t" r="r" b="b"/>
              <a:pathLst>
                <a:path w="35560" h="68579">
                  <a:moveTo>
                    <a:pt x="27177" y="0"/>
                  </a:moveTo>
                  <a:lnTo>
                    <a:pt x="0" y="0"/>
                  </a:lnTo>
                  <a:lnTo>
                    <a:pt x="0" y="68580"/>
                  </a:lnTo>
                  <a:lnTo>
                    <a:pt x="27177" y="68580"/>
                  </a:lnTo>
                  <a:lnTo>
                    <a:pt x="35051" y="60706"/>
                  </a:lnTo>
                  <a:lnTo>
                    <a:pt x="35051" y="51054"/>
                  </a:lnTo>
                  <a:lnTo>
                    <a:pt x="35051" y="7874"/>
                  </a:lnTo>
                  <a:lnTo>
                    <a:pt x="27177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42">
              <a:extLst>
                <a:ext uri="{FF2B5EF4-FFF2-40B4-BE49-F238E27FC236}">
                  <a16:creationId xmlns:a16="http://schemas.microsoft.com/office/drawing/2014/main" id="{694522C1-1313-5A06-F868-485DB0C3C6D8}"/>
                </a:ext>
              </a:extLst>
            </p:cNvPr>
            <p:cNvSpPr/>
            <p:nvPr/>
          </p:nvSpPr>
          <p:spPr>
            <a:xfrm>
              <a:off x="4876799" y="6137143"/>
              <a:ext cx="20320" cy="55244"/>
            </a:xfrm>
            <a:custGeom>
              <a:avLst/>
              <a:gdLst/>
              <a:ahLst/>
              <a:cxnLst/>
              <a:rect l="l" t="t" r="r" b="b"/>
              <a:pathLst>
                <a:path w="20320" h="55245">
                  <a:moveTo>
                    <a:pt x="19812" y="0"/>
                  </a:moveTo>
                  <a:lnTo>
                    <a:pt x="4445" y="0"/>
                  </a:lnTo>
                  <a:lnTo>
                    <a:pt x="0" y="4444"/>
                  </a:lnTo>
                  <a:lnTo>
                    <a:pt x="0" y="54863"/>
                  </a:lnTo>
                  <a:lnTo>
                    <a:pt x="15366" y="54863"/>
                  </a:lnTo>
                  <a:lnTo>
                    <a:pt x="19812" y="50418"/>
                  </a:lnTo>
                  <a:lnTo>
                    <a:pt x="19812" y="44957"/>
                  </a:lnTo>
                  <a:lnTo>
                    <a:pt x="198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43">
              <a:extLst>
                <a:ext uri="{FF2B5EF4-FFF2-40B4-BE49-F238E27FC236}">
                  <a16:creationId xmlns:a16="http://schemas.microsoft.com/office/drawing/2014/main" id="{E3135085-9A25-A6AB-D869-F49BF77B0DF6}"/>
                </a:ext>
              </a:extLst>
            </p:cNvPr>
            <p:cNvSpPr/>
            <p:nvPr/>
          </p:nvSpPr>
          <p:spPr>
            <a:xfrm>
              <a:off x="4507992" y="6163051"/>
              <a:ext cx="40005" cy="68580"/>
            </a:xfrm>
            <a:custGeom>
              <a:avLst/>
              <a:gdLst/>
              <a:ahLst/>
              <a:cxnLst/>
              <a:rect l="l" t="t" r="r" b="b"/>
              <a:pathLst>
                <a:path w="40004" h="68579">
                  <a:moveTo>
                    <a:pt x="39624" y="0"/>
                  </a:moveTo>
                  <a:lnTo>
                    <a:pt x="19812" y="0"/>
                  </a:lnTo>
                  <a:lnTo>
                    <a:pt x="12108" y="1559"/>
                  </a:lnTo>
                  <a:lnTo>
                    <a:pt x="5810" y="5810"/>
                  </a:lnTo>
                  <a:lnTo>
                    <a:pt x="1559" y="12108"/>
                  </a:lnTo>
                  <a:lnTo>
                    <a:pt x="0" y="19812"/>
                  </a:lnTo>
                  <a:lnTo>
                    <a:pt x="0" y="48768"/>
                  </a:lnTo>
                  <a:lnTo>
                    <a:pt x="1559" y="56471"/>
                  </a:lnTo>
                  <a:lnTo>
                    <a:pt x="5810" y="62769"/>
                  </a:lnTo>
                  <a:lnTo>
                    <a:pt x="12108" y="67020"/>
                  </a:lnTo>
                  <a:lnTo>
                    <a:pt x="19812" y="68580"/>
                  </a:lnTo>
                  <a:lnTo>
                    <a:pt x="39624" y="68580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4">
              <a:extLst>
                <a:ext uri="{FF2B5EF4-FFF2-40B4-BE49-F238E27FC236}">
                  <a16:creationId xmlns:a16="http://schemas.microsoft.com/office/drawing/2014/main" id="{A8E5ED9D-A91A-D824-A5CE-7F478E8E30AC}"/>
                </a:ext>
              </a:extLst>
            </p:cNvPr>
            <p:cNvSpPr/>
            <p:nvPr/>
          </p:nvSpPr>
          <p:spPr>
            <a:xfrm>
              <a:off x="4527804" y="6137143"/>
              <a:ext cx="20320" cy="41275"/>
            </a:xfrm>
            <a:custGeom>
              <a:avLst/>
              <a:gdLst/>
              <a:ahLst/>
              <a:cxnLst/>
              <a:rect l="l" t="t" r="r" b="b"/>
              <a:pathLst>
                <a:path w="20320" h="41275">
                  <a:moveTo>
                    <a:pt x="15367" y="0"/>
                  </a:moveTo>
                  <a:lnTo>
                    <a:pt x="0" y="0"/>
                  </a:lnTo>
                  <a:lnTo>
                    <a:pt x="0" y="31241"/>
                  </a:lnTo>
                  <a:lnTo>
                    <a:pt x="0" y="36702"/>
                  </a:lnTo>
                  <a:lnTo>
                    <a:pt x="4445" y="41148"/>
                  </a:lnTo>
                  <a:lnTo>
                    <a:pt x="19812" y="41148"/>
                  </a:lnTo>
                  <a:lnTo>
                    <a:pt x="19812" y="4444"/>
                  </a:lnTo>
                  <a:lnTo>
                    <a:pt x="153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45">
              <a:extLst>
                <a:ext uri="{FF2B5EF4-FFF2-40B4-BE49-F238E27FC236}">
                  <a16:creationId xmlns:a16="http://schemas.microsoft.com/office/drawing/2014/main" id="{E4F01EDC-FEB9-C74D-5D22-586A5F6645B7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27804" y="6010651"/>
              <a:ext cx="368808" cy="134112"/>
            </a:xfrm>
            <a:prstGeom prst="rect">
              <a:avLst/>
            </a:prstGeom>
          </p:spPr>
        </p:pic>
        <p:sp>
          <p:nvSpPr>
            <p:cNvPr id="34" name="object 46">
              <a:extLst>
                <a:ext uri="{FF2B5EF4-FFF2-40B4-BE49-F238E27FC236}">
                  <a16:creationId xmlns:a16="http://schemas.microsoft.com/office/drawing/2014/main" id="{D8DC6169-1909-3AF4-DC9E-7A46E5F9A0A8}"/>
                </a:ext>
              </a:extLst>
            </p:cNvPr>
            <p:cNvSpPr/>
            <p:nvPr/>
          </p:nvSpPr>
          <p:spPr>
            <a:xfrm>
              <a:off x="4543043" y="6092947"/>
              <a:ext cx="236220" cy="81280"/>
            </a:xfrm>
            <a:custGeom>
              <a:avLst/>
              <a:gdLst/>
              <a:ahLst/>
              <a:cxnLst/>
              <a:rect l="l" t="t" r="r" b="b"/>
              <a:pathLst>
                <a:path w="236220" h="81279">
                  <a:moveTo>
                    <a:pt x="118109" y="0"/>
                  </a:moveTo>
                  <a:lnTo>
                    <a:pt x="72116" y="3167"/>
                  </a:lnTo>
                  <a:lnTo>
                    <a:pt x="34575" y="11811"/>
                  </a:lnTo>
                  <a:lnTo>
                    <a:pt x="9274" y="24645"/>
                  </a:lnTo>
                  <a:lnTo>
                    <a:pt x="0" y="40386"/>
                  </a:lnTo>
                  <a:lnTo>
                    <a:pt x="9274" y="56126"/>
                  </a:lnTo>
                  <a:lnTo>
                    <a:pt x="34575" y="68961"/>
                  </a:lnTo>
                  <a:lnTo>
                    <a:pt x="72116" y="77604"/>
                  </a:lnTo>
                  <a:lnTo>
                    <a:pt x="118109" y="80772"/>
                  </a:lnTo>
                  <a:lnTo>
                    <a:pt x="164103" y="77604"/>
                  </a:lnTo>
                  <a:lnTo>
                    <a:pt x="201644" y="68961"/>
                  </a:lnTo>
                  <a:lnTo>
                    <a:pt x="226945" y="56126"/>
                  </a:lnTo>
                  <a:lnTo>
                    <a:pt x="236219" y="40386"/>
                  </a:lnTo>
                  <a:lnTo>
                    <a:pt x="226945" y="24645"/>
                  </a:lnTo>
                  <a:lnTo>
                    <a:pt x="201644" y="11811"/>
                  </a:lnTo>
                  <a:lnTo>
                    <a:pt x="164103" y="3167"/>
                  </a:lnTo>
                  <a:lnTo>
                    <a:pt x="1181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47">
              <a:extLst>
                <a:ext uri="{FF2B5EF4-FFF2-40B4-BE49-F238E27FC236}">
                  <a16:creationId xmlns:a16="http://schemas.microsoft.com/office/drawing/2014/main" id="{34F5D734-0388-14A1-0ECA-0A469DF462BE}"/>
                </a:ext>
              </a:extLst>
            </p:cNvPr>
            <p:cNvSpPr/>
            <p:nvPr/>
          </p:nvSpPr>
          <p:spPr>
            <a:xfrm>
              <a:off x="4543043" y="6092947"/>
              <a:ext cx="236220" cy="81280"/>
            </a:xfrm>
            <a:custGeom>
              <a:avLst/>
              <a:gdLst/>
              <a:ahLst/>
              <a:cxnLst/>
              <a:rect l="l" t="t" r="r" b="b"/>
              <a:pathLst>
                <a:path w="236220" h="81279">
                  <a:moveTo>
                    <a:pt x="0" y="40386"/>
                  </a:moveTo>
                  <a:lnTo>
                    <a:pt x="9274" y="24645"/>
                  </a:lnTo>
                  <a:lnTo>
                    <a:pt x="34575" y="11811"/>
                  </a:lnTo>
                  <a:lnTo>
                    <a:pt x="72116" y="3167"/>
                  </a:lnTo>
                  <a:lnTo>
                    <a:pt x="118109" y="0"/>
                  </a:lnTo>
                  <a:lnTo>
                    <a:pt x="164103" y="3167"/>
                  </a:lnTo>
                  <a:lnTo>
                    <a:pt x="201644" y="11811"/>
                  </a:lnTo>
                  <a:lnTo>
                    <a:pt x="226945" y="24645"/>
                  </a:lnTo>
                  <a:lnTo>
                    <a:pt x="236219" y="40386"/>
                  </a:lnTo>
                  <a:lnTo>
                    <a:pt x="226945" y="56126"/>
                  </a:lnTo>
                  <a:lnTo>
                    <a:pt x="201644" y="68961"/>
                  </a:lnTo>
                  <a:lnTo>
                    <a:pt x="164103" y="77604"/>
                  </a:lnTo>
                  <a:lnTo>
                    <a:pt x="118109" y="80772"/>
                  </a:lnTo>
                  <a:lnTo>
                    <a:pt x="72116" y="77604"/>
                  </a:lnTo>
                  <a:lnTo>
                    <a:pt x="34575" y="68961"/>
                  </a:lnTo>
                  <a:lnTo>
                    <a:pt x="9274" y="56126"/>
                  </a:lnTo>
                  <a:lnTo>
                    <a:pt x="0" y="40386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48">
              <a:extLst>
                <a:ext uri="{FF2B5EF4-FFF2-40B4-BE49-F238E27FC236}">
                  <a16:creationId xmlns:a16="http://schemas.microsoft.com/office/drawing/2014/main" id="{85574FE7-271B-7FD6-C7C6-17E83BDE92FF}"/>
                </a:ext>
              </a:extLst>
            </p:cNvPr>
            <p:cNvSpPr/>
            <p:nvPr/>
          </p:nvSpPr>
          <p:spPr>
            <a:xfrm>
              <a:off x="4770119" y="6108188"/>
              <a:ext cx="120650" cy="48895"/>
            </a:xfrm>
            <a:custGeom>
              <a:avLst/>
              <a:gdLst/>
              <a:ahLst/>
              <a:cxnLst/>
              <a:rect l="l" t="t" r="r" b="b"/>
              <a:pathLst>
                <a:path w="120650" h="48895">
                  <a:moveTo>
                    <a:pt x="60197" y="0"/>
                  </a:moveTo>
                  <a:lnTo>
                    <a:pt x="36754" y="1916"/>
                  </a:lnTo>
                  <a:lnTo>
                    <a:pt x="17621" y="7143"/>
                  </a:lnTo>
                  <a:lnTo>
                    <a:pt x="4726" y="14894"/>
                  </a:lnTo>
                  <a:lnTo>
                    <a:pt x="0" y="24384"/>
                  </a:lnTo>
                  <a:lnTo>
                    <a:pt x="4726" y="33873"/>
                  </a:lnTo>
                  <a:lnTo>
                    <a:pt x="17621" y="41624"/>
                  </a:lnTo>
                  <a:lnTo>
                    <a:pt x="36754" y="46851"/>
                  </a:lnTo>
                  <a:lnTo>
                    <a:pt x="60197" y="48768"/>
                  </a:lnTo>
                  <a:lnTo>
                    <a:pt x="83641" y="46851"/>
                  </a:lnTo>
                  <a:lnTo>
                    <a:pt x="102774" y="41624"/>
                  </a:lnTo>
                  <a:lnTo>
                    <a:pt x="115669" y="33873"/>
                  </a:lnTo>
                  <a:lnTo>
                    <a:pt x="120395" y="24384"/>
                  </a:lnTo>
                  <a:lnTo>
                    <a:pt x="115669" y="14894"/>
                  </a:lnTo>
                  <a:lnTo>
                    <a:pt x="102774" y="7143"/>
                  </a:lnTo>
                  <a:lnTo>
                    <a:pt x="83641" y="1916"/>
                  </a:lnTo>
                  <a:lnTo>
                    <a:pt x="6019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49">
              <a:extLst>
                <a:ext uri="{FF2B5EF4-FFF2-40B4-BE49-F238E27FC236}">
                  <a16:creationId xmlns:a16="http://schemas.microsoft.com/office/drawing/2014/main" id="{037B5E56-5EAB-BD80-66BC-D047922700A1}"/>
                </a:ext>
              </a:extLst>
            </p:cNvPr>
            <p:cNvSpPr/>
            <p:nvPr/>
          </p:nvSpPr>
          <p:spPr>
            <a:xfrm>
              <a:off x="4770119" y="6108188"/>
              <a:ext cx="120650" cy="48895"/>
            </a:xfrm>
            <a:custGeom>
              <a:avLst/>
              <a:gdLst/>
              <a:ahLst/>
              <a:cxnLst/>
              <a:rect l="l" t="t" r="r" b="b"/>
              <a:pathLst>
                <a:path w="120650" h="48895">
                  <a:moveTo>
                    <a:pt x="0" y="24384"/>
                  </a:moveTo>
                  <a:lnTo>
                    <a:pt x="4726" y="33873"/>
                  </a:lnTo>
                  <a:lnTo>
                    <a:pt x="17621" y="41624"/>
                  </a:lnTo>
                  <a:lnTo>
                    <a:pt x="36754" y="46851"/>
                  </a:lnTo>
                  <a:lnTo>
                    <a:pt x="60197" y="48768"/>
                  </a:lnTo>
                  <a:lnTo>
                    <a:pt x="83641" y="46851"/>
                  </a:lnTo>
                  <a:lnTo>
                    <a:pt x="102774" y="41624"/>
                  </a:lnTo>
                  <a:lnTo>
                    <a:pt x="115669" y="33873"/>
                  </a:lnTo>
                  <a:lnTo>
                    <a:pt x="120395" y="24384"/>
                  </a:lnTo>
                  <a:lnTo>
                    <a:pt x="115669" y="14894"/>
                  </a:lnTo>
                  <a:lnTo>
                    <a:pt x="102774" y="7143"/>
                  </a:lnTo>
                  <a:lnTo>
                    <a:pt x="83641" y="1916"/>
                  </a:lnTo>
                  <a:lnTo>
                    <a:pt x="60197" y="0"/>
                  </a:lnTo>
                  <a:lnTo>
                    <a:pt x="36754" y="1916"/>
                  </a:lnTo>
                  <a:lnTo>
                    <a:pt x="17621" y="7143"/>
                  </a:lnTo>
                  <a:lnTo>
                    <a:pt x="4726" y="14894"/>
                  </a:lnTo>
                  <a:lnTo>
                    <a:pt x="0" y="24384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50">
              <a:extLst>
                <a:ext uri="{FF2B5EF4-FFF2-40B4-BE49-F238E27FC236}">
                  <a16:creationId xmlns:a16="http://schemas.microsoft.com/office/drawing/2014/main" id="{FEE87F78-D107-5C8F-9FF5-9544296628DA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74463" y="6332216"/>
              <a:ext cx="73151" cy="234695"/>
            </a:xfrm>
            <a:prstGeom prst="rect">
              <a:avLst/>
            </a:prstGeom>
          </p:spPr>
        </p:pic>
        <p:pic>
          <p:nvPicPr>
            <p:cNvPr id="39" name="object 51">
              <a:extLst>
                <a:ext uri="{FF2B5EF4-FFF2-40B4-BE49-F238E27FC236}">
                  <a16:creationId xmlns:a16="http://schemas.microsoft.com/office/drawing/2014/main" id="{0395DDA9-F7FF-5858-C22C-A9AB7685688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05096" y="6327135"/>
              <a:ext cx="116586" cy="166115"/>
            </a:xfrm>
            <a:prstGeom prst="rect">
              <a:avLst/>
            </a:prstGeom>
          </p:spPr>
        </p:pic>
        <p:sp>
          <p:nvSpPr>
            <p:cNvPr id="40" name="object 52">
              <a:extLst>
                <a:ext uri="{FF2B5EF4-FFF2-40B4-BE49-F238E27FC236}">
                  <a16:creationId xmlns:a16="http://schemas.microsoft.com/office/drawing/2014/main" id="{9FEEB5A0-9C37-CC8C-216E-9E7872DC07BC}"/>
                </a:ext>
              </a:extLst>
            </p:cNvPr>
            <p:cNvSpPr/>
            <p:nvPr/>
          </p:nvSpPr>
          <p:spPr>
            <a:xfrm>
              <a:off x="1168146" y="4226810"/>
              <a:ext cx="683260" cy="440690"/>
            </a:xfrm>
            <a:custGeom>
              <a:avLst/>
              <a:gdLst/>
              <a:ahLst/>
              <a:cxnLst/>
              <a:rect l="l" t="t" r="r" b="b"/>
              <a:pathLst>
                <a:path w="683260" h="440689">
                  <a:moveTo>
                    <a:pt x="682752" y="0"/>
                  </a:moveTo>
                  <a:lnTo>
                    <a:pt x="0" y="0"/>
                  </a:lnTo>
                  <a:lnTo>
                    <a:pt x="0" y="440436"/>
                  </a:lnTo>
                  <a:lnTo>
                    <a:pt x="682752" y="440436"/>
                  </a:lnTo>
                  <a:lnTo>
                    <a:pt x="6827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53">
              <a:extLst>
                <a:ext uri="{FF2B5EF4-FFF2-40B4-BE49-F238E27FC236}">
                  <a16:creationId xmlns:a16="http://schemas.microsoft.com/office/drawing/2014/main" id="{253E59BC-D8EA-FF22-CA77-604028E30FC9}"/>
                </a:ext>
              </a:extLst>
            </p:cNvPr>
            <p:cNvSpPr/>
            <p:nvPr/>
          </p:nvSpPr>
          <p:spPr>
            <a:xfrm>
              <a:off x="1168146" y="4226810"/>
              <a:ext cx="683260" cy="440690"/>
            </a:xfrm>
            <a:custGeom>
              <a:avLst/>
              <a:gdLst/>
              <a:ahLst/>
              <a:cxnLst/>
              <a:rect l="l" t="t" r="r" b="b"/>
              <a:pathLst>
                <a:path w="683260" h="440689">
                  <a:moveTo>
                    <a:pt x="0" y="440436"/>
                  </a:moveTo>
                  <a:lnTo>
                    <a:pt x="682752" y="440436"/>
                  </a:lnTo>
                  <a:lnTo>
                    <a:pt x="682752" y="0"/>
                  </a:lnTo>
                  <a:lnTo>
                    <a:pt x="0" y="0"/>
                  </a:lnTo>
                  <a:lnTo>
                    <a:pt x="0" y="440436"/>
                  </a:lnTo>
                  <a:close/>
                </a:path>
                <a:path w="683260" h="440689">
                  <a:moveTo>
                    <a:pt x="28956" y="420624"/>
                  </a:moveTo>
                  <a:lnTo>
                    <a:pt x="339851" y="181355"/>
                  </a:lnTo>
                  <a:lnTo>
                    <a:pt x="650747" y="420624"/>
                  </a:lnTo>
                  <a:lnTo>
                    <a:pt x="28956" y="420624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54">
              <a:extLst>
                <a:ext uri="{FF2B5EF4-FFF2-40B4-BE49-F238E27FC236}">
                  <a16:creationId xmlns:a16="http://schemas.microsoft.com/office/drawing/2014/main" id="{8A71D8B2-6F2C-2E4C-40BD-38D66AF21F36}"/>
                </a:ext>
              </a:extLst>
            </p:cNvPr>
            <p:cNvSpPr/>
            <p:nvPr/>
          </p:nvSpPr>
          <p:spPr>
            <a:xfrm>
              <a:off x="1198626" y="4237478"/>
              <a:ext cx="620395" cy="288290"/>
            </a:xfrm>
            <a:custGeom>
              <a:avLst/>
              <a:gdLst/>
              <a:ahLst/>
              <a:cxnLst/>
              <a:rect l="l" t="t" r="r" b="b"/>
              <a:pathLst>
                <a:path w="620394" h="288289">
                  <a:moveTo>
                    <a:pt x="620268" y="0"/>
                  </a:moveTo>
                  <a:lnTo>
                    <a:pt x="0" y="0"/>
                  </a:lnTo>
                  <a:lnTo>
                    <a:pt x="313563" y="288035"/>
                  </a:lnTo>
                  <a:lnTo>
                    <a:pt x="6202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55">
              <a:extLst>
                <a:ext uri="{FF2B5EF4-FFF2-40B4-BE49-F238E27FC236}">
                  <a16:creationId xmlns:a16="http://schemas.microsoft.com/office/drawing/2014/main" id="{F6F74CB8-E984-7E2E-1BA3-8BB5B33921C2}"/>
                </a:ext>
              </a:extLst>
            </p:cNvPr>
            <p:cNvSpPr/>
            <p:nvPr/>
          </p:nvSpPr>
          <p:spPr>
            <a:xfrm>
              <a:off x="1198626" y="4237478"/>
              <a:ext cx="620395" cy="288290"/>
            </a:xfrm>
            <a:custGeom>
              <a:avLst/>
              <a:gdLst/>
              <a:ahLst/>
              <a:cxnLst/>
              <a:rect l="l" t="t" r="r" b="b"/>
              <a:pathLst>
                <a:path w="620394" h="288289">
                  <a:moveTo>
                    <a:pt x="620268" y="0"/>
                  </a:moveTo>
                  <a:lnTo>
                    <a:pt x="313563" y="288035"/>
                  </a:lnTo>
                  <a:lnTo>
                    <a:pt x="0" y="0"/>
                  </a:lnTo>
                  <a:lnTo>
                    <a:pt x="620268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56">
              <a:extLst>
                <a:ext uri="{FF2B5EF4-FFF2-40B4-BE49-F238E27FC236}">
                  <a16:creationId xmlns:a16="http://schemas.microsoft.com/office/drawing/2014/main" id="{1B710F21-DCD6-6AFD-DC58-DDF42A01A593}"/>
                </a:ext>
              </a:extLst>
            </p:cNvPr>
            <p:cNvSpPr/>
            <p:nvPr/>
          </p:nvSpPr>
          <p:spPr>
            <a:xfrm>
              <a:off x="1130808" y="4011167"/>
              <a:ext cx="325120" cy="309880"/>
            </a:xfrm>
            <a:custGeom>
              <a:avLst/>
              <a:gdLst/>
              <a:ahLst/>
              <a:cxnLst/>
              <a:rect l="l" t="t" r="r" b="b"/>
              <a:pathLst>
                <a:path w="325119" h="309879">
                  <a:moveTo>
                    <a:pt x="162305" y="0"/>
                  </a:moveTo>
                  <a:lnTo>
                    <a:pt x="111005" y="7882"/>
                  </a:lnTo>
                  <a:lnTo>
                    <a:pt x="66451" y="29833"/>
                  </a:lnTo>
                  <a:lnTo>
                    <a:pt x="31316" y="63313"/>
                  </a:lnTo>
                  <a:lnTo>
                    <a:pt x="8274" y="105777"/>
                  </a:lnTo>
                  <a:lnTo>
                    <a:pt x="0" y="154686"/>
                  </a:lnTo>
                  <a:lnTo>
                    <a:pt x="8274" y="203594"/>
                  </a:lnTo>
                  <a:lnTo>
                    <a:pt x="31316" y="246058"/>
                  </a:lnTo>
                  <a:lnTo>
                    <a:pt x="66451" y="279538"/>
                  </a:lnTo>
                  <a:lnTo>
                    <a:pt x="111005" y="301489"/>
                  </a:lnTo>
                  <a:lnTo>
                    <a:pt x="162305" y="309372"/>
                  </a:lnTo>
                  <a:lnTo>
                    <a:pt x="213616" y="301489"/>
                  </a:lnTo>
                  <a:lnTo>
                    <a:pt x="258171" y="279538"/>
                  </a:lnTo>
                  <a:lnTo>
                    <a:pt x="293302" y="246058"/>
                  </a:lnTo>
                  <a:lnTo>
                    <a:pt x="316339" y="203594"/>
                  </a:lnTo>
                  <a:lnTo>
                    <a:pt x="324611" y="154686"/>
                  </a:lnTo>
                  <a:lnTo>
                    <a:pt x="316339" y="105777"/>
                  </a:lnTo>
                  <a:lnTo>
                    <a:pt x="293302" y="63313"/>
                  </a:lnTo>
                  <a:lnTo>
                    <a:pt x="258171" y="29833"/>
                  </a:lnTo>
                  <a:lnTo>
                    <a:pt x="213616" y="7882"/>
                  </a:lnTo>
                  <a:lnTo>
                    <a:pt x="16230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58">
            <a:extLst>
              <a:ext uri="{FF2B5EF4-FFF2-40B4-BE49-F238E27FC236}">
                <a16:creationId xmlns:a16="http://schemas.microsoft.com/office/drawing/2014/main" id="{0E4183EC-3361-7281-D709-87E813607205}"/>
              </a:ext>
            </a:extLst>
          </p:cNvPr>
          <p:cNvSpPr txBox="1"/>
          <p:nvPr/>
        </p:nvSpPr>
        <p:spPr>
          <a:xfrm>
            <a:off x="1118678" y="3656559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0000"/>
                </a:solidFill>
                <a:latin typeface="Microsoft YaHei"/>
                <a:cs typeface="Microsoft YaHei"/>
              </a:rPr>
              <a:t>偽</a:t>
            </a:r>
            <a:endParaRPr sz="1800" dirty="0">
              <a:latin typeface="Microsoft YaHei"/>
              <a:cs typeface="Microsoft YaHei"/>
            </a:endParaRPr>
          </a:p>
        </p:txBody>
      </p:sp>
      <p:pic>
        <p:nvPicPr>
          <p:cNvPr id="46" name="object 59">
            <a:extLst>
              <a:ext uri="{FF2B5EF4-FFF2-40B4-BE49-F238E27FC236}">
                <a16:creationId xmlns:a16="http://schemas.microsoft.com/office/drawing/2014/main" id="{7E3B3B1F-E2A4-58C7-A60D-4C5CC47A2CD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20789" y="3605112"/>
            <a:ext cx="563880" cy="757428"/>
          </a:xfrm>
          <a:prstGeom prst="rect">
            <a:avLst/>
          </a:prstGeom>
        </p:spPr>
      </p:pic>
      <p:sp>
        <p:nvSpPr>
          <p:cNvPr id="47" name="object 60">
            <a:extLst>
              <a:ext uri="{FF2B5EF4-FFF2-40B4-BE49-F238E27FC236}">
                <a16:creationId xmlns:a16="http://schemas.microsoft.com/office/drawing/2014/main" id="{B565B9A7-08A3-BC34-F379-1978EAF4BCC7}"/>
              </a:ext>
            </a:extLst>
          </p:cNvPr>
          <p:cNvSpPr txBox="1"/>
          <p:nvPr/>
        </p:nvSpPr>
        <p:spPr>
          <a:xfrm>
            <a:off x="258276" y="4398359"/>
            <a:ext cx="17068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10" dirty="0">
                <a:latin typeface="Microsoft YaHei"/>
                <a:cs typeface="Microsoft YaHei"/>
              </a:rPr>
              <a:t>経営者になりすました犯人</a:t>
            </a:r>
            <a:endParaRPr sz="1100" dirty="0">
              <a:latin typeface="Microsoft YaHei"/>
              <a:cs typeface="Microsoft YaHe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2098295" y="3991180"/>
            <a:ext cx="563880" cy="237344"/>
          </a:xfrm>
          <a:custGeom>
            <a:avLst/>
            <a:gdLst/>
            <a:ahLst/>
            <a:cxnLst/>
            <a:rect l="l" t="t" r="r" b="b"/>
            <a:pathLst>
              <a:path w="636269" h="342900">
                <a:moveTo>
                  <a:pt x="485139" y="171154"/>
                </a:moveTo>
                <a:lnTo>
                  <a:pt x="312927" y="271611"/>
                </a:lnTo>
                <a:lnTo>
                  <a:pt x="301569" y="281640"/>
                </a:lnTo>
                <a:lnTo>
                  <a:pt x="295211" y="294788"/>
                </a:lnTo>
                <a:lnTo>
                  <a:pt x="294282" y="309366"/>
                </a:lnTo>
                <a:lnTo>
                  <a:pt x="299211" y="323681"/>
                </a:lnTo>
                <a:lnTo>
                  <a:pt x="309241" y="334986"/>
                </a:lnTo>
                <a:lnTo>
                  <a:pt x="322389" y="341350"/>
                </a:lnTo>
                <a:lnTo>
                  <a:pt x="336966" y="342308"/>
                </a:lnTo>
                <a:lnTo>
                  <a:pt x="351281" y="337397"/>
                </a:lnTo>
                <a:lnTo>
                  <a:pt x="570955" y="209254"/>
                </a:lnTo>
                <a:lnTo>
                  <a:pt x="560704" y="209254"/>
                </a:lnTo>
                <a:lnTo>
                  <a:pt x="560704" y="204047"/>
                </a:lnTo>
                <a:lnTo>
                  <a:pt x="541527" y="204047"/>
                </a:lnTo>
                <a:lnTo>
                  <a:pt x="485139" y="171154"/>
                </a:lnTo>
                <a:close/>
              </a:path>
              <a:path w="636269" h="342900">
                <a:moveTo>
                  <a:pt x="419825" y="133054"/>
                </a:moveTo>
                <a:lnTo>
                  <a:pt x="0" y="133054"/>
                </a:lnTo>
                <a:lnTo>
                  <a:pt x="0" y="209254"/>
                </a:lnTo>
                <a:lnTo>
                  <a:pt x="419825" y="209254"/>
                </a:lnTo>
                <a:lnTo>
                  <a:pt x="485139" y="171154"/>
                </a:lnTo>
                <a:lnTo>
                  <a:pt x="419825" y="133054"/>
                </a:lnTo>
                <a:close/>
              </a:path>
              <a:path w="636269" h="342900">
                <a:moveTo>
                  <a:pt x="570955" y="133054"/>
                </a:moveTo>
                <a:lnTo>
                  <a:pt x="560704" y="133054"/>
                </a:lnTo>
                <a:lnTo>
                  <a:pt x="560704" y="209254"/>
                </a:lnTo>
                <a:lnTo>
                  <a:pt x="570955" y="209254"/>
                </a:lnTo>
                <a:lnTo>
                  <a:pt x="636269" y="171154"/>
                </a:lnTo>
                <a:lnTo>
                  <a:pt x="570955" y="133054"/>
                </a:lnTo>
                <a:close/>
              </a:path>
              <a:path w="636269" h="342900">
                <a:moveTo>
                  <a:pt x="541527" y="138261"/>
                </a:moveTo>
                <a:lnTo>
                  <a:pt x="485139" y="171154"/>
                </a:lnTo>
                <a:lnTo>
                  <a:pt x="541527" y="204047"/>
                </a:lnTo>
                <a:lnTo>
                  <a:pt x="541527" y="138261"/>
                </a:lnTo>
                <a:close/>
              </a:path>
              <a:path w="636269" h="342900">
                <a:moveTo>
                  <a:pt x="560704" y="138261"/>
                </a:moveTo>
                <a:lnTo>
                  <a:pt x="541527" y="138261"/>
                </a:lnTo>
                <a:lnTo>
                  <a:pt x="541527" y="204047"/>
                </a:lnTo>
                <a:lnTo>
                  <a:pt x="560704" y="204047"/>
                </a:lnTo>
                <a:lnTo>
                  <a:pt x="560704" y="138261"/>
                </a:lnTo>
                <a:close/>
              </a:path>
              <a:path w="636269" h="342900">
                <a:moveTo>
                  <a:pt x="336966" y="0"/>
                </a:moveTo>
                <a:lnTo>
                  <a:pt x="322389" y="958"/>
                </a:lnTo>
                <a:lnTo>
                  <a:pt x="309241" y="7322"/>
                </a:lnTo>
                <a:lnTo>
                  <a:pt x="299211" y="18627"/>
                </a:lnTo>
                <a:lnTo>
                  <a:pt x="294282" y="32942"/>
                </a:lnTo>
                <a:lnTo>
                  <a:pt x="295211" y="47519"/>
                </a:lnTo>
                <a:lnTo>
                  <a:pt x="301569" y="60668"/>
                </a:lnTo>
                <a:lnTo>
                  <a:pt x="312927" y="70697"/>
                </a:lnTo>
                <a:lnTo>
                  <a:pt x="485139" y="171154"/>
                </a:lnTo>
                <a:lnTo>
                  <a:pt x="541527" y="138261"/>
                </a:lnTo>
                <a:lnTo>
                  <a:pt x="560704" y="138261"/>
                </a:lnTo>
                <a:lnTo>
                  <a:pt x="560704" y="133054"/>
                </a:lnTo>
                <a:lnTo>
                  <a:pt x="570955" y="133054"/>
                </a:lnTo>
                <a:lnTo>
                  <a:pt x="351281" y="4911"/>
                </a:lnTo>
                <a:lnTo>
                  <a:pt x="33696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400" dirty="0"/>
          </a:p>
        </p:txBody>
      </p:sp>
      <p:sp>
        <p:nvSpPr>
          <p:cNvPr id="61" name="object 61"/>
          <p:cNvSpPr txBox="1"/>
          <p:nvPr/>
        </p:nvSpPr>
        <p:spPr>
          <a:xfrm>
            <a:off x="1856995" y="3582112"/>
            <a:ext cx="10464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latin typeface="Microsoft YaHei"/>
                <a:cs typeface="Microsoft YaHei"/>
              </a:rPr>
              <a:t>ホームページ掲載の</a:t>
            </a:r>
            <a:r>
              <a:rPr sz="800" b="1" spc="500" dirty="0">
                <a:latin typeface="Microsoft YaHei"/>
                <a:cs typeface="Microsoft YaHei"/>
              </a:rPr>
              <a:t> </a:t>
            </a:r>
            <a:r>
              <a:rPr sz="800" b="1" spc="-5" dirty="0">
                <a:latin typeface="Microsoft YaHei"/>
                <a:cs typeface="Microsoft YaHei"/>
              </a:rPr>
              <a:t>法人メールアドレスに</a:t>
            </a:r>
            <a:r>
              <a:rPr sz="800" b="1" spc="-30" dirty="0">
                <a:latin typeface="Microsoft YaHei"/>
                <a:cs typeface="Microsoft YaHei"/>
              </a:rPr>
              <a:t>送信</a:t>
            </a:r>
            <a:endParaRPr sz="800" dirty="0">
              <a:latin typeface="Microsoft YaHei"/>
              <a:cs typeface="Microsoft YaHei"/>
            </a:endParaRPr>
          </a:p>
        </p:txBody>
      </p:sp>
      <p:grpSp>
        <p:nvGrpSpPr>
          <p:cNvPr id="48" name="object 77">
            <a:extLst>
              <a:ext uri="{FF2B5EF4-FFF2-40B4-BE49-F238E27FC236}">
                <a16:creationId xmlns:a16="http://schemas.microsoft.com/office/drawing/2014/main" id="{B182B96F-F96C-975F-20C6-9527BB057871}"/>
              </a:ext>
            </a:extLst>
          </p:cNvPr>
          <p:cNvGrpSpPr/>
          <p:nvPr/>
        </p:nvGrpSpPr>
        <p:grpSpPr>
          <a:xfrm>
            <a:off x="666043" y="3710781"/>
            <a:ext cx="2670244" cy="2342334"/>
            <a:chOff x="129539" y="4069079"/>
            <a:chExt cx="3235960" cy="2534920"/>
          </a:xfrm>
        </p:grpSpPr>
        <p:pic>
          <p:nvPicPr>
            <p:cNvPr id="49" name="object 78">
              <a:extLst>
                <a:ext uri="{FF2B5EF4-FFF2-40B4-BE49-F238E27FC236}">
                  <a16:creationId xmlns:a16="http://schemas.microsoft.com/office/drawing/2014/main" id="{5809CE1B-6ABC-A0DE-D6DA-FA50B9CBF6CE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8495" y="6368795"/>
              <a:ext cx="425196" cy="234695"/>
            </a:xfrm>
            <a:prstGeom prst="rect">
              <a:avLst/>
            </a:prstGeom>
          </p:spPr>
        </p:pic>
        <p:pic>
          <p:nvPicPr>
            <p:cNvPr id="50" name="object 79">
              <a:extLst>
                <a:ext uri="{FF2B5EF4-FFF2-40B4-BE49-F238E27FC236}">
                  <a16:creationId xmlns:a16="http://schemas.microsoft.com/office/drawing/2014/main" id="{7E9BA8F5-E3CC-68F4-3A5B-AB4577E2C989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95655" y="6368795"/>
              <a:ext cx="143256" cy="147827"/>
            </a:xfrm>
            <a:prstGeom prst="rect">
              <a:avLst/>
            </a:prstGeom>
          </p:spPr>
        </p:pic>
        <p:pic>
          <p:nvPicPr>
            <p:cNvPr id="51" name="object 80">
              <a:extLst>
                <a:ext uri="{FF2B5EF4-FFF2-40B4-BE49-F238E27FC236}">
                  <a16:creationId xmlns:a16="http://schemas.microsoft.com/office/drawing/2014/main" id="{F6BF6322-07C0-F2DB-2EFF-B4EB20BBFD6E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56615" y="6542531"/>
              <a:ext cx="30480" cy="25908"/>
            </a:xfrm>
            <a:prstGeom prst="rect">
              <a:avLst/>
            </a:prstGeom>
          </p:spPr>
        </p:pic>
        <p:pic>
          <p:nvPicPr>
            <p:cNvPr id="52" name="object 81">
              <a:extLst>
                <a:ext uri="{FF2B5EF4-FFF2-40B4-BE49-F238E27FC236}">
                  <a16:creationId xmlns:a16="http://schemas.microsoft.com/office/drawing/2014/main" id="{2FD63238-D6C1-D8E2-2940-BC53080BD392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30707" y="6368795"/>
              <a:ext cx="76200" cy="62483"/>
            </a:xfrm>
            <a:prstGeom prst="rect">
              <a:avLst/>
            </a:prstGeom>
          </p:spPr>
        </p:pic>
        <p:pic>
          <p:nvPicPr>
            <p:cNvPr id="53" name="object 82">
              <a:extLst>
                <a:ext uri="{FF2B5EF4-FFF2-40B4-BE49-F238E27FC236}">
                  <a16:creationId xmlns:a16="http://schemas.microsoft.com/office/drawing/2014/main" id="{628E8CC9-96AB-022E-BB0A-4F584277B3D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7971" y="6368795"/>
              <a:ext cx="71628" cy="234695"/>
            </a:xfrm>
            <a:prstGeom prst="rect">
              <a:avLst/>
            </a:prstGeom>
          </p:spPr>
        </p:pic>
        <p:sp>
          <p:nvSpPr>
            <p:cNvPr id="54" name="object 83">
              <a:extLst>
                <a:ext uri="{FF2B5EF4-FFF2-40B4-BE49-F238E27FC236}">
                  <a16:creationId xmlns:a16="http://schemas.microsoft.com/office/drawing/2014/main" id="{80A60107-B71A-5626-AA32-E90E8B8340C6}"/>
                </a:ext>
              </a:extLst>
            </p:cNvPr>
            <p:cNvSpPr/>
            <p:nvPr/>
          </p:nvSpPr>
          <p:spPr>
            <a:xfrm>
              <a:off x="254825" y="6362826"/>
              <a:ext cx="115570" cy="163830"/>
            </a:xfrm>
            <a:custGeom>
              <a:avLst/>
              <a:gdLst/>
              <a:ahLst/>
              <a:cxnLst/>
              <a:rect l="l" t="t" r="r" b="b"/>
              <a:pathLst>
                <a:path w="115570" h="163829">
                  <a:moveTo>
                    <a:pt x="115214" y="163449"/>
                  </a:moveTo>
                  <a:lnTo>
                    <a:pt x="67271" y="64287"/>
                  </a:lnTo>
                  <a:lnTo>
                    <a:pt x="36995" y="0"/>
                  </a:lnTo>
                  <a:lnTo>
                    <a:pt x="0" y="40767"/>
                  </a:lnTo>
                  <a:lnTo>
                    <a:pt x="26085" y="64427"/>
                  </a:lnTo>
                  <a:lnTo>
                    <a:pt x="16217" y="75565"/>
                  </a:lnTo>
                  <a:lnTo>
                    <a:pt x="115214" y="163449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84">
              <a:extLst>
                <a:ext uri="{FF2B5EF4-FFF2-40B4-BE49-F238E27FC236}">
                  <a16:creationId xmlns:a16="http://schemas.microsoft.com/office/drawing/2014/main" id="{3A0919BF-54F1-707A-DEAA-5CFEEDA3E41E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5363" y="6298742"/>
              <a:ext cx="243814" cy="143205"/>
            </a:xfrm>
            <a:prstGeom prst="rect">
              <a:avLst/>
            </a:prstGeom>
          </p:spPr>
        </p:pic>
        <p:pic>
          <p:nvPicPr>
            <p:cNvPr id="56" name="object 85">
              <a:extLst>
                <a:ext uri="{FF2B5EF4-FFF2-40B4-BE49-F238E27FC236}">
                  <a16:creationId xmlns:a16="http://schemas.microsoft.com/office/drawing/2014/main" id="{98AD1812-3C9D-67A3-235C-C77249725DC3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98119" y="6176772"/>
              <a:ext cx="342900" cy="192024"/>
            </a:xfrm>
            <a:prstGeom prst="rect">
              <a:avLst/>
            </a:prstGeom>
          </p:spPr>
        </p:pic>
        <p:sp>
          <p:nvSpPr>
            <p:cNvPr id="57" name="object 86">
              <a:extLst>
                <a:ext uri="{FF2B5EF4-FFF2-40B4-BE49-F238E27FC236}">
                  <a16:creationId xmlns:a16="http://schemas.microsoft.com/office/drawing/2014/main" id="{D4F74948-1A9F-41C6-7C51-869977DF8A64}"/>
                </a:ext>
              </a:extLst>
            </p:cNvPr>
            <p:cNvSpPr/>
            <p:nvPr/>
          </p:nvSpPr>
          <p:spPr>
            <a:xfrm>
              <a:off x="198119" y="6176772"/>
              <a:ext cx="342900" cy="177165"/>
            </a:xfrm>
            <a:custGeom>
              <a:avLst/>
              <a:gdLst/>
              <a:ahLst/>
              <a:cxnLst/>
              <a:rect l="l" t="t" r="r" b="b"/>
              <a:pathLst>
                <a:path w="342900" h="177164">
                  <a:moveTo>
                    <a:pt x="88391" y="176783"/>
                  </a:moveTo>
                  <a:lnTo>
                    <a:pt x="254508" y="176783"/>
                  </a:lnTo>
                  <a:lnTo>
                    <a:pt x="288914" y="169830"/>
                  </a:lnTo>
                  <a:lnTo>
                    <a:pt x="317011" y="150875"/>
                  </a:lnTo>
                  <a:lnTo>
                    <a:pt x="335953" y="122777"/>
                  </a:lnTo>
                  <a:lnTo>
                    <a:pt x="342900" y="88391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88391"/>
                  </a:lnTo>
                  <a:lnTo>
                    <a:pt x="6946" y="122777"/>
                  </a:lnTo>
                  <a:lnTo>
                    <a:pt x="25888" y="150875"/>
                  </a:lnTo>
                  <a:lnTo>
                    <a:pt x="53985" y="169830"/>
                  </a:lnTo>
                  <a:lnTo>
                    <a:pt x="88391" y="176783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87">
              <a:extLst>
                <a:ext uri="{FF2B5EF4-FFF2-40B4-BE49-F238E27FC236}">
                  <a16:creationId xmlns:a16="http://schemas.microsoft.com/office/drawing/2014/main" id="{272AE63A-D68E-7E3D-5857-597B9DA3E671}"/>
                </a:ext>
              </a:extLst>
            </p:cNvPr>
            <p:cNvSpPr/>
            <p:nvPr/>
          </p:nvSpPr>
          <p:spPr>
            <a:xfrm>
              <a:off x="537971" y="6199631"/>
              <a:ext cx="35560" cy="68580"/>
            </a:xfrm>
            <a:custGeom>
              <a:avLst/>
              <a:gdLst/>
              <a:ahLst/>
              <a:cxnLst/>
              <a:rect l="l" t="t" r="r" b="b"/>
              <a:pathLst>
                <a:path w="35559" h="68579">
                  <a:moveTo>
                    <a:pt x="27203" y="0"/>
                  </a:moveTo>
                  <a:lnTo>
                    <a:pt x="0" y="0"/>
                  </a:lnTo>
                  <a:lnTo>
                    <a:pt x="0" y="68580"/>
                  </a:lnTo>
                  <a:lnTo>
                    <a:pt x="27203" y="68580"/>
                  </a:lnTo>
                  <a:lnTo>
                    <a:pt x="35051" y="60706"/>
                  </a:lnTo>
                  <a:lnTo>
                    <a:pt x="35051" y="51054"/>
                  </a:lnTo>
                  <a:lnTo>
                    <a:pt x="35051" y="7874"/>
                  </a:lnTo>
                  <a:lnTo>
                    <a:pt x="27203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88">
              <a:extLst>
                <a:ext uri="{FF2B5EF4-FFF2-40B4-BE49-F238E27FC236}">
                  <a16:creationId xmlns:a16="http://schemas.microsoft.com/office/drawing/2014/main" id="{49D9E23B-3E62-63C8-3DCB-6FEEF61DDB40}"/>
                </a:ext>
              </a:extLst>
            </p:cNvPr>
            <p:cNvSpPr/>
            <p:nvPr/>
          </p:nvSpPr>
          <p:spPr>
            <a:xfrm>
              <a:off x="531876" y="6173723"/>
              <a:ext cx="20320" cy="55244"/>
            </a:xfrm>
            <a:custGeom>
              <a:avLst/>
              <a:gdLst/>
              <a:ahLst/>
              <a:cxnLst/>
              <a:rect l="l" t="t" r="r" b="b"/>
              <a:pathLst>
                <a:path w="20320" h="55245">
                  <a:moveTo>
                    <a:pt x="19811" y="0"/>
                  </a:moveTo>
                  <a:lnTo>
                    <a:pt x="4432" y="0"/>
                  </a:lnTo>
                  <a:lnTo>
                    <a:pt x="0" y="4444"/>
                  </a:lnTo>
                  <a:lnTo>
                    <a:pt x="0" y="54863"/>
                  </a:lnTo>
                  <a:lnTo>
                    <a:pt x="15379" y="54863"/>
                  </a:lnTo>
                  <a:lnTo>
                    <a:pt x="19811" y="50418"/>
                  </a:lnTo>
                  <a:lnTo>
                    <a:pt x="19811" y="44957"/>
                  </a:lnTo>
                  <a:lnTo>
                    <a:pt x="198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89">
              <a:extLst>
                <a:ext uri="{FF2B5EF4-FFF2-40B4-BE49-F238E27FC236}">
                  <a16:creationId xmlns:a16="http://schemas.microsoft.com/office/drawing/2014/main" id="{E5C53362-0075-DF28-FE35-630EDA84EA36}"/>
                </a:ext>
              </a:extLst>
            </p:cNvPr>
            <p:cNvSpPr/>
            <p:nvPr/>
          </p:nvSpPr>
          <p:spPr>
            <a:xfrm>
              <a:off x="163067" y="6199631"/>
              <a:ext cx="40005" cy="68580"/>
            </a:xfrm>
            <a:custGeom>
              <a:avLst/>
              <a:gdLst/>
              <a:ahLst/>
              <a:cxnLst/>
              <a:rect l="l" t="t" r="r" b="b"/>
              <a:pathLst>
                <a:path w="40005" h="68579">
                  <a:moveTo>
                    <a:pt x="39624" y="0"/>
                  </a:moveTo>
                  <a:lnTo>
                    <a:pt x="19812" y="0"/>
                  </a:lnTo>
                  <a:lnTo>
                    <a:pt x="12097" y="1559"/>
                  </a:lnTo>
                  <a:lnTo>
                    <a:pt x="5800" y="5810"/>
                  </a:lnTo>
                  <a:lnTo>
                    <a:pt x="1556" y="12108"/>
                  </a:lnTo>
                  <a:lnTo>
                    <a:pt x="0" y="19812"/>
                  </a:lnTo>
                  <a:lnTo>
                    <a:pt x="0" y="48768"/>
                  </a:lnTo>
                  <a:lnTo>
                    <a:pt x="1556" y="56471"/>
                  </a:lnTo>
                  <a:lnTo>
                    <a:pt x="5800" y="62769"/>
                  </a:lnTo>
                  <a:lnTo>
                    <a:pt x="12097" y="67020"/>
                  </a:lnTo>
                  <a:lnTo>
                    <a:pt x="19812" y="68580"/>
                  </a:lnTo>
                  <a:lnTo>
                    <a:pt x="39624" y="68580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90">
              <a:extLst>
                <a:ext uri="{FF2B5EF4-FFF2-40B4-BE49-F238E27FC236}">
                  <a16:creationId xmlns:a16="http://schemas.microsoft.com/office/drawing/2014/main" id="{F3CF8FCD-CF6D-A7B8-6164-E3E6ACF41E4E}"/>
                </a:ext>
              </a:extLst>
            </p:cNvPr>
            <p:cNvSpPr/>
            <p:nvPr/>
          </p:nvSpPr>
          <p:spPr>
            <a:xfrm>
              <a:off x="182879" y="6173723"/>
              <a:ext cx="20320" cy="41275"/>
            </a:xfrm>
            <a:custGeom>
              <a:avLst/>
              <a:gdLst/>
              <a:ahLst/>
              <a:cxnLst/>
              <a:rect l="l" t="t" r="r" b="b"/>
              <a:pathLst>
                <a:path w="20319" h="41275">
                  <a:moveTo>
                    <a:pt x="15379" y="0"/>
                  </a:moveTo>
                  <a:lnTo>
                    <a:pt x="0" y="0"/>
                  </a:lnTo>
                  <a:lnTo>
                    <a:pt x="0" y="31241"/>
                  </a:lnTo>
                  <a:lnTo>
                    <a:pt x="0" y="36702"/>
                  </a:lnTo>
                  <a:lnTo>
                    <a:pt x="4432" y="41148"/>
                  </a:lnTo>
                  <a:lnTo>
                    <a:pt x="19812" y="41148"/>
                  </a:lnTo>
                  <a:lnTo>
                    <a:pt x="19812" y="4444"/>
                  </a:lnTo>
                  <a:lnTo>
                    <a:pt x="153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91">
              <a:extLst>
                <a:ext uri="{FF2B5EF4-FFF2-40B4-BE49-F238E27FC236}">
                  <a16:creationId xmlns:a16="http://schemas.microsoft.com/office/drawing/2014/main" id="{3B3B7FF1-7371-0F4A-ADCB-1DC1788C6980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2879" y="6047231"/>
              <a:ext cx="368808" cy="134112"/>
            </a:xfrm>
            <a:prstGeom prst="rect">
              <a:avLst/>
            </a:prstGeom>
          </p:spPr>
        </p:pic>
        <p:sp>
          <p:nvSpPr>
            <p:cNvPr id="69" name="object 92">
              <a:extLst>
                <a:ext uri="{FF2B5EF4-FFF2-40B4-BE49-F238E27FC236}">
                  <a16:creationId xmlns:a16="http://schemas.microsoft.com/office/drawing/2014/main" id="{FBEB68CD-E5EB-A551-F1A5-5E942EDFC2FB}"/>
                </a:ext>
              </a:extLst>
            </p:cNvPr>
            <p:cNvSpPr/>
            <p:nvPr/>
          </p:nvSpPr>
          <p:spPr>
            <a:xfrm>
              <a:off x="198119" y="6129527"/>
              <a:ext cx="236220" cy="81280"/>
            </a:xfrm>
            <a:custGeom>
              <a:avLst/>
              <a:gdLst/>
              <a:ahLst/>
              <a:cxnLst/>
              <a:rect l="l" t="t" r="r" b="b"/>
              <a:pathLst>
                <a:path w="236220" h="81279">
                  <a:moveTo>
                    <a:pt x="118109" y="0"/>
                  </a:moveTo>
                  <a:lnTo>
                    <a:pt x="72137" y="3167"/>
                  </a:lnTo>
                  <a:lnTo>
                    <a:pt x="34594" y="11811"/>
                  </a:lnTo>
                  <a:lnTo>
                    <a:pt x="9282" y="24645"/>
                  </a:lnTo>
                  <a:lnTo>
                    <a:pt x="0" y="40386"/>
                  </a:lnTo>
                  <a:lnTo>
                    <a:pt x="9282" y="56126"/>
                  </a:lnTo>
                  <a:lnTo>
                    <a:pt x="34594" y="68961"/>
                  </a:lnTo>
                  <a:lnTo>
                    <a:pt x="72137" y="77604"/>
                  </a:lnTo>
                  <a:lnTo>
                    <a:pt x="118109" y="80772"/>
                  </a:lnTo>
                  <a:lnTo>
                    <a:pt x="164082" y="77604"/>
                  </a:lnTo>
                  <a:lnTo>
                    <a:pt x="201625" y="68961"/>
                  </a:lnTo>
                  <a:lnTo>
                    <a:pt x="226937" y="56126"/>
                  </a:lnTo>
                  <a:lnTo>
                    <a:pt x="236220" y="40386"/>
                  </a:lnTo>
                  <a:lnTo>
                    <a:pt x="226937" y="24645"/>
                  </a:lnTo>
                  <a:lnTo>
                    <a:pt x="201625" y="11811"/>
                  </a:lnTo>
                  <a:lnTo>
                    <a:pt x="164082" y="3167"/>
                  </a:lnTo>
                  <a:lnTo>
                    <a:pt x="1181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93">
              <a:extLst>
                <a:ext uri="{FF2B5EF4-FFF2-40B4-BE49-F238E27FC236}">
                  <a16:creationId xmlns:a16="http://schemas.microsoft.com/office/drawing/2014/main" id="{3EE31D84-A9D7-B553-AA3F-C6DB545EC6CA}"/>
                </a:ext>
              </a:extLst>
            </p:cNvPr>
            <p:cNvSpPr/>
            <p:nvPr/>
          </p:nvSpPr>
          <p:spPr>
            <a:xfrm>
              <a:off x="198119" y="6129527"/>
              <a:ext cx="236220" cy="81280"/>
            </a:xfrm>
            <a:custGeom>
              <a:avLst/>
              <a:gdLst/>
              <a:ahLst/>
              <a:cxnLst/>
              <a:rect l="l" t="t" r="r" b="b"/>
              <a:pathLst>
                <a:path w="236220" h="81279">
                  <a:moveTo>
                    <a:pt x="0" y="40386"/>
                  </a:moveTo>
                  <a:lnTo>
                    <a:pt x="9282" y="24645"/>
                  </a:lnTo>
                  <a:lnTo>
                    <a:pt x="34594" y="11811"/>
                  </a:lnTo>
                  <a:lnTo>
                    <a:pt x="72137" y="3167"/>
                  </a:lnTo>
                  <a:lnTo>
                    <a:pt x="118109" y="0"/>
                  </a:lnTo>
                  <a:lnTo>
                    <a:pt x="164082" y="3167"/>
                  </a:lnTo>
                  <a:lnTo>
                    <a:pt x="201625" y="11811"/>
                  </a:lnTo>
                  <a:lnTo>
                    <a:pt x="226937" y="24645"/>
                  </a:lnTo>
                  <a:lnTo>
                    <a:pt x="236220" y="40386"/>
                  </a:lnTo>
                  <a:lnTo>
                    <a:pt x="226937" y="56126"/>
                  </a:lnTo>
                  <a:lnTo>
                    <a:pt x="201625" y="68961"/>
                  </a:lnTo>
                  <a:lnTo>
                    <a:pt x="164082" y="77604"/>
                  </a:lnTo>
                  <a:lnTo>
                    <a:pt x="118109" y="80772"/>
                  </a:lnTo>
                  <a:lnTo>
                    <a:pt x="72137" y="77604"/>
                  </a:lnTo>
                  <a:lnTo>
                    <a:pt x="34594" y="68961"/>
                  </a:lnTo>
                  <a:lnTo>
                    <a:pt x="9282" y="56126"/>
                  </a:lnTo>
                  <a:lnTo>
                    <a:pt x="0" y="40386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94">
              <a:extLst>
                <a:ext uri="{FF2B5EF4-FFF2-40B4-BE49-F238E27FC236}">
                  <a16:creationId xmlns:a16="http://schemas.microsoft.com/office/drawing/2014/main" id="{ACBE4CF4-BA41-60E3-62AA-FBAF6DCB5302}"/>
                </a:ext>
              </a:extLst>
            </p:cNvPr>
            <p:cNvSpPr/>
            <p:nvPr/>
          </p:nvSpPr>
          <p:spPr>
            <a:xfrm>
              <a:off x="425196" y="6144767"/>
              <a:ext cx="120650" cy="48895"/>
            </a:xfrm>
            <a:custGeom>
              <a:avLst/>
              <a:gdLst/>
              <a:ahLst/>
              <a:cxnLst/>
              <a:rect l="l" t="t" r="r" b="b"/>
              <a:pathLst>
                <a:path w="120650" h="48895">
                  <a:moveTo>
                    <a:pt x="60198" y="0"/>
                  </a:moveTo>
                  <a:lnTo>
                    <a:pt x="36765" y="1916"/>
                  </a:lnTo>
                  <a:lnTo>
                    <a:pt x="17630" y="7143"/>
                  </a:lnTo>
                  <a:lnTo>
                    <a:pt x="4730" y="14894"/>
                  </a:lnTo>
                  <a:lnTo>
                    <a:pt x="0" y="24384"/>
                  </a:lnTo>
                  <a:lnTo>
                    <a:pt x="4730" y="33873"/>
                  </a:lnTo>
                  <a:lnTo>
                    <a:pt x="17630" y="41624"/>
                  </a:lnTo>
                  <a:lnTo>
                    <a:pt x="36765" y="46851"/>
                  </a:lnTo>
                  <a:lnTo>
                    <a:pt x="60198" y="48768"/>
                  </a:lnTo>
                  <a:lnTo>
                    <a:pt x="83630" y="46851"/>
                  </a:lnTo>
                  <a:lnTo>
                    <a:pt x="102765" y="41624"/>
                  </a:lnTo>
                  <a:lnTo>
                    <a:pt x="115665" y="33873"/>
                  </a:lnTo>
                  <a:lnTo>
                    <a:pt x="120396" y="24384"/>
                  </a:lnTo>
                  <a:lnTo>
                    <a:pt x="115665" y="14894"/>
                  </a:lnTo>
                  <a:lnTo>
                    <a:pt x="102765" y="7143"/>
                  </a:lnTo>
                  <a:lnTo>
                    <a:pt x="83630" y="1916"/>
                  </a:lnTo>
                  <a:lnTo>
                    <a:pt x="6019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95">
              <a:extLst>
                <a:ext uri="{FF2B5EF4-FFF2-40B4-BE49-F238E27FC236}">
                  <a16:creationId xmlns:a16="http://schemas.microsoft.com/office/drawing/2014/main" id="{D91FEBFF-63D4-838C-7F8A-D95E9C9EDC9F}"/>
                </a:ext>
              </a:extLst>
            </p:cNvPr>
            <p:cNvSpPr/>
            <p:nvPr/>
          </p:nvSpPr>
          <p:spPr>
            <a:xfrm>
              <a:off x="425196" y="6144767"/>
              <a:ext cx="120650" cy="48895"/>
            </a:xfrm>
            <a:custGeom>
              <a:avLst/>
              <a:gdLst/>
              <a:ahLst/>
              <a:cxnLst/>
              <a:rect l="l" t="t" r="r" b="b"/>
              <a:pathLst>
                <a:path w="120650" h="48895">
                  <a:moveTo>
                    <a:pt x="0" y="24384"/>
                  </a:moveTo>
                  <a:lnTo>
                    <a:pt x="4730" y="33873"/>
                  </a:lnTo>
                  <a:lnTo>
                    <a:pt x="17630" y="41624"/>
                  </a:lnTo>
                  <a:lnTo>
                    <a:pt x="36765" y="46851"/>
                  </a:lnTo>
                  <a:lnTo>
                    <a:pt x="60198" y="48768"/>
                  </a:lnTo>
                  <a:lnTo>
                    <a:pt x="83630" y="46851"/>
                  </a:lnTo>
                  <a:lnTo>
                    <a:pt x="102765" y="41624"/>
                  </a:lnTo>
                  <a:lnTo>
                    <a:pt x="115665" y="33873"/>
                  </a:lnTo>
                  <a:lnTo>
                    <a:pt x="120396" y="24384"/>
                  </a:lnTo>
                  <a:lnTo>
                    <a:pt x="115665" y="14894"/>
                  </a:lnTo>
                  <a:lnTo>
                    <a:pt x="102765" y="7143"/>
                  </a:lnTo>
                  <a:lnTo>
                    <a:pt x="83630" y="1916"/>
                  </a:lnTo>
                  <a:lnTo>
                    <a:pt x="60198" y="0"/>
                  </a:lnTo>
                  <a:lnTo>
                    <a:pt x="36765" y="1916"/>
                  </a:lnTo>
                  <a:lnTo>
                    <a:pt x="17630" y="7143"/>
                  </a:lnTo>
                  <a:lnTo>
                    <a:pt x="4730" y="14894"/>
                  </a:lnTo>
                  <a:lnTo>
                    <a:pt x="0" y="24384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96">
              <a:extLst>
                <a:ext uri="{FF2B5EF4-FFF2-40B4-BE49-F238E27FC236}">
                  <a16:creationId xmlns:a16="http://schemas.microsoft.com/office/drawing/2014/main" id="{C8912F4C-6078-3497-CDEF-0FBAA7A0C551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9539" y="6368795"/>
              <a:ext cx="73152" cy="234695"/>
            </a:xfrm>
            <a:prstGeom prst="rect">
              <a:avLst/>
            </a:prstGeom>
          </p:spPr>
        </p:pic>
        <p:pic>
          <p:nvPicPr>
            <p:cNvPr id="74" name="object 97">
              <a:extLst>
                <a:ext uri="{FF2B5EF4-FFF2-40B4-BE49-F238E27FC236}">
                  <a16:creationId xmlns:a16="http://schemas.microsoft.com/office/drawing/2014/main" id="{248D744F-5547-155A-1938-E73F24DE2648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60375" y="6363588"/>
              <a:ext cx="116509" cy="166115"/>
            </a:xfrm>
            <a:prstGeom prst="rect">
              <a:avLst/>
            </a:prstGeom>
          </p:spPr>
        </p:pic>
        <p:pic>
          <p:nvPicPr>
            <p:cNvPr id="75" name="object 98">
              <a:extLst>
                <a:ext uri="{FF2B5EF4-FFF2-40B4-BE49-F238E27FC236}">
                  <a16:creationId xmlns:a16="http://schemas.microsoft.com/office/drawing/2014/main" id="{60E2F615-3E83-8BF6-86D5-E7B25F5FF8C1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836163" y="4457699"/>
              <a:ext cx="498348" cy="284988"/>
            </a:xfrm>
            <a:prstGeom prst="rect">
              <a:avLst/>
            </a:prstGeom>
          </p:spPr>
        </p:pic>
        <p:pic>
          <p:nvPicPr>
            <p:cNvPr id="76" name="object 99">
              <a:extLst>
                <a:ext uri="{FF2B5EF4-FFF2-40B4-BE49-F238E27FC236}">
                  <a16:creationId xmlns:a16="http://schemas.microsoft.com/office/drawing/2014/main" id="{A57E127C-62C8-0830-185F-A24F279BDAA7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997707" y="4457699"/>
              <a:ext cx="167640" cy="179831"/>
            </a:xfrm>
            <a:prstGeom prst="rect">
              <a:avLst/>
            </a:prstGeom>
          </p:spPr>
        </p:pic>
        <p:pic>
          <p:nvPicPr>
            <p:cNvPr id="77" name="object 100">
              <a:extLst>
                <a:ext uri="{FF2B5EF4-FFF2-40B4-BE49-F238E27FC236}">
                  <a16:creationId xmlns:a16="http://schemas.microsoft.com/office/drawing/2014/main" id="{FE8207C5-CF90-0999-3C9C-0CBC22625A04}"/>
                </a:ext>
              </a:extLst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037332" y="4457699"/>
              <a:ext cx="89916" cy="76200"/>
            </a:xfrm>
            <a:prstGeom prst="rect">
              <a:avLst/>
            </a:prstGeom>
          </p:spPr>
        </p:pic>
        <p:pic>
          <p:nvPicPr>
            <p:cNvPr id="78" name="object 101">
              <a:extLst>
                <a:ext uri="{FF2B5EF4-FFF2-40B4-BE49-F238E27FC236}">
                  <a16:creationId xmlns:a16="http://schemas.microsoft.com/office/drawing/2014/main" id="{87BC1CEB-99F8-4840-154F-849039D410CF}"/>
                </a:ext>
              </a:extLst>
            </p:cNvPr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067812" y="4668011"/>
              <a:ext cx="36575" cy="32003"/>
            </a:xfrm>
            <a:prstGeom prst="rect">
              <a:avLst/>
            </a:prstGeom>
          </p:spPr>
        </p:pic>
        <p:pic>
          <p:nvPicPr>
            <p:cNvPr id="79" name="object 102">
              <a:extLst>
                <a:ext uri="{FF2B5EF4-FFF2-40B4-BE49-F238E27FC236}">
                  <a16:creationId xmlns:a16="http://schemas.microsoft.com/office/drawing/2014/main" id="{0994A267-ADB1-2132-FB05-4755BCBFDE8D}"/>
                </a:ext>
              </a:extLst>
            </p:cNvPr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279647" y="4457699"/>
              <a:ext cx="85343" cy="284988"/>
            </a:xfrm>
            <a:prstGeom prst="rect">
              <a:avLst/>
            </a:prstGeom>
          </p:spPr>
        </p:pic>
        <p:sp>
          <p:nvSpPr>
            <p:cNvPr id="80" name="object 103">
              <a:extLst>
                <a:ext uri="{FF2B5EF4-FFF2-40B4-BE49-F238E27FC236}">
                  <a16:creationId xmlns:a16="http://schemas.microsoft.com/office/drawing/2014/main" id="{B21952EE-F043-1CDD-5034-FC2CB4C1D77F}"/>
                </a:ext>
              </a:extLst>
            </p:cNvPr>
            <p:cNvSpPr/>
            <p:nvPr/>
          </p:nvSpPr>
          <p:spPr>
            <a:xfrm>
              <a:off x="2948305" y="4452619"/>
              <a:ext cx="135255" cy="194310"/>
            </a:xfrm>
            <a:custGeom>
              <a:avLst/>
              <a:gdLst/>
              <a:ahLst/>
              <a:cxnLst/>
              <a:rect l="l" t="t" r="r" b="b"/>
              <a:pathLst>
                <a:path w="135255" h="194310">
                  <a:moveTo>
                    <a:pt x="135001" y="194183"/>
                  </a:moveTo>
                  <a:lnTo>
                    <a:pt x="81216" y="79781"/>
                  </a:lnTo>
                  <a:lnTo>
                    <a:pt x="44704" y="0"/>
                  </a:lnTo>
                  <a:lnTo>
                    <a:pt x="0" y="49276"/>
                  </a:lnTo>
                  <a:lnTo>
                    <a:pt x="31229" y="77584"/>
                  </a:lnTo>
                  <a:lnTo>
                    <a:pt x="19050" y="91313"/>
                  </a:lnTo>
                  <a:lnTo>
                    <a:pt x="135001" y="194183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104">
              <a:extLst>
                <a:ext uri="{FF2B5EF4-FFF2-40B4-BE49-F238E27FC236}">
                  <a16:creationId xmlns:a16="http://schemas.microsoft.com/office/drawing/2014/main" id="{FD63BE3B-2446-76C7-6EF3-DA652C8C0E7D}"/>
                </a:ext>
              </a:extLst>
            </p:cNvPr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947416" y="4381449"/>
              <a:ext cx="268249" cy="149402"/>
            </a:xfrm>
            <a:prstGeom prst="rect">
              <a:avLst/>
            </a:prstGeom>
          </p:spPr>
        </p:pic>
        <p:pic>
          <p:nvPicPr>
            <p:cNvPr id="82" name="object 105">
              <a:extLst>
                <a:ext uri="{FF2B5EF4-FFF2-40B4-BE49-F238E27FC236}">
                  <a16:creationId xmlns:a16="http://schemas.microsoft.com/office/drawing/2014/main" id="{FD9A6158-550B-37C8-88F8-5CEF6ABB5D48}"/>
                </a:ext>
              </a:extLst>
            </p:cNvPr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883407" y="4226051"/>
              <a:ext cx="400812" cy="231647"/>
            </a:xfrm>
            <a:prstGeom prst="rect">
              <a:avLst/>
            </a:prstGeom>
          </p:spPr>
        </p:pic>
        <p:sp>
          <p:nvSpPr>
            <p:cNvPr id="83" name="object 106">
              <a:extLst>
                <a:ext uri="{FF2B5EF4-FFF2-40B4-BE49-F238E27FC236}">
                  <a16:creationId xmlns:a16="http://schemas.microsoft.com/office/drawing/2014/main" id="{F2A9A3E5-B127-EF23-6706-84493AB97933}"/>
                </a:ext>
              </a:extLst>
            </p:cNvPr>
            <p:cNvSpPr/>
            <p:nvPr/>
          </p:nvSpPr>
          <p:spPr>
            <a:xfrm>
              <a:off x="2883407" y="4226051"/>
              <a:ext cx="401320" cy="213360"/>
            </a:xfrm>
            <a:custGeom>
              <a:avLst/>
              <a:gdLst/>
              <a:ahLst/>
              <a:cxnLst/>
              <a:rect l="l" t="t" r="r" b="b"/>
              <a:pathLst>
                <a:path w="401320" h="213360">
                  <a:moveTo>
                    <a:pt x="106680" y="213359"/>
                  </a:moveTo>
                  <a:lnTo>
                    <a:pt x="294131" y="213359"/>
                  </a:lnTo>
                  <a:lnTo>
                    <a:pt x="335661" y="204977"/>
                  </a:lnTo>
                  <a:lnTo>
                    <a:pt x="369569" y="182117"/>
                  </a:lnTo>
                  <a:lnTo>
                    <a:pt x="392430" y="148208"/>
                  </a:lnTo>
                  <a:lnTo>
                    <a:pt x="400812" y="106679"/>
                  </a:lnTo>
                  <a:lnTo>
                    <a:pt x="400812" y="0"/>
                  </a:lnTo>
                  <a:lnTo>
                    <a:pt x="0" y="0"/>
                  </a:lnTo>
                  <a:lnTo>
                    <a:pt x="0" y="106679"/>
                  </a:lnTo>
                  <a:lnTo>
                    <a:pt x="8381" y="148208"/>
                  </a:lnTo>
                  <a:lnTo>
                    <a:pt x="31242" y="182117"/>
                  </a:lnTo>
                  <a:lnTo>
                    <a:pt x="65151" y="204977"/>
                  </a:lnTo>
                  <a:lnTo>
                    <a:pt x="106680" y="213359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107">
              <a:extLst>
                <a:ext uri="{FF2B5EF4-FFF2-40B4-BE49-F238E27FC236}">
                  <a16:creationId xmlns:a16="http://schemas.microsoft.com/office/drawing/2014/main" id="{93F7DB04-184D-0BD1-F9B7-B3AA55797103}"/>
                </a:ext>
              </a:extLst>
            </p:cNvPr>
            <p:cNvSpPr/>
            <p:nvPr/>
          </p:nvSpPr>
          <p:spPr>
            <a:xfrm>
              <a:off x="3279647" y="4253483"/>
              <a:ext cx="43180" cy="83820"/>
            </a:xfrm>
            <a:custGeom>
              <a:avLst/>
              <a:gdLst/>
              <a:ahLst/>
              <a:cxnLst/>
              <a:rect l="l" t="t" r="r" b="b"/>
              <a:pathLst>
                <a:path w="43179" h="83820">
                  <a:moveTo>
                    <a:pt x="21336" y="0"/>
                  </a:moveTo>
                  <a:lnTo>
                    <a:pt x="0" y="0"/>
                  </a:lnTo>
                  <a:lnTo>
                    <a:pt x="0" y="83819"/>
                  </a:lnTo>
                  <a:lnTo>
                    <a:pt x="21336" y="83819"/>
                  </a:lnTo>
                  <a:lnTo>
                    <a:pt x="29652" y="82147"/>
                  </a:lnTo>
                  <a:lnTo>
                    <a:pt x="36433" y="77581"/>
                  </a:lnTo>
                  <a:lnTo>
                    <a:pt x="40999" y="70800"/>
                  </a:lnTo>
                  <a:lnTo>
                    <a:pt x="42672" y="62483"/>
                  </a:lnTo>
                  <a:lnTo>
                    <a:pt x="42672" y="21335"/>
                  </a:lnTo>
                  <a:lnTo>
                    <a:pt x="40999" y="13019"/>
                  </a:lnTo>
                  <a:lnTo>
                    <a:pt x="36433" y="6238"/>
                  </a:lnTo>
                  <a:lnTo>
                    <a:pt x="29652" y="1672"/>
                  </a:lnTo>
                  <a:lnTo>
                    <a:pt x="21336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108">
              <a:extLst>
                <a:ext uri="{FF2B5EF4-FFF2-40B4-BE49-F238E27FC236}">
                  <a16:creationId xmlns:a16="http://schemas.microsoft.com/office/drawing/2014/main" id="{35E6FFFA-10EE-FAF2-FE4B-282ABA1491BF}"/>
                </a:ext>
              </a:extLst>
            </p:cNvPr>
            <p:cNvSpPr/>
            <p:nvPr/>
          </p:nvSpPr>
          <p:spPr>
            <a:xfrm>
              <a:off x="3273551" y="4221479"/>
              <a:ext cx="22860" cy="67310"/>
            </a:xfrm>
            <a:custGeom>
              <a:avLst/>
              <a:gdLst/>
              <a:ahLst/>
              <a:cxnLst/>
              <a:rect l="l" t="t" r="r" b="b"/>
              <a:pathLst>
                <a:path w="22860" h="67310">
                  <a:moveTo>
                    <a:pt x="22860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67055"/>
                  </a:lnTo>
                  <a:lnTo>
                    <a:pt x="17780" y="67055"/>
                  </a:lnTo>
                  <a:lnTo>
                    <a:pt x="22860" y="61975"/>
                  </a:lnTo>
                  <a:lnTo>
                    <a:pt x="22860" y="55625"/>
                  </a:lnTo>
                  <a:lnTo>
                    <a:pt x="228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109">
              <a:extLst>
                <a:ext uri="{FF2B5EF4-FFF2-40B4-BE49-F238E27FC236}">
                  <a16:creationId xmlns:a16="http://schemas.microsoft.com/office/drawing/2014/main" id="{1F692FE2-8BCF-623B-ABD2-1C0E4A0B4F0A}"/>
                </a:ext>
              </a:extLst>
            </p:cNvPr>
            <p:cNvSpPr/>
            <p:nvPr/>
          </p:nvSpPr>
          <p:spPr>
            <a:xfrm>
              <a:off x="2842260" y="4253483"/>
              <a:ext cx="45720" cy="83820"/>
            </a:xfrm>
            <a:custGeom>
              <a:avLst/>
              <a:gdLst/>
              <a:ahLst/>
              <a:cxnLst/>
              <a:rect l="l" t="t" r="r" b="b"/>
              <a:pathLst>
                <a:path w="45719" h="83820">
                  <a:moveTo>
                    <a:pt x="45719" y="0"/>
                  </a:moveTo>
                  <a:lnTo>
                    <a:pt x="22859" y="0"/>
                  </a:lnTo>
                  <a:lnTo>
                    <a:pt x="13983" y="1803"/>
                  </a:lnTo>
                  <a:lnTo>
                    <a:pt x="6715" y="6715"/>
                  </a:lnTo>
                  <a:lnTo>
                    <a:pt x="1803" y="13983"/>
                  </a:lnTo>
                  <a:lnTo>
                    <a:pt x="0" y="22859"/>
                  </a:lnTo>
                  <a:lnTo>
                    <a:pt x="0" y="60959"/>
                  </a:lnTo>
                  <a:lnTo>
                    <a:pt x="1803" y="69836"/>
                  </a:lnTo>
                  <a:lnTo>
                    <a:pt x="6715" y="77104"/>
                  </a:lnTo>
                  <a:lnTo>
                    <a:pt x="13983" y="82016"/>
                  </a:lnTo>
                  <a:lnTo>
                    <a:pt x="22859" y="83819"/>
                  </a:lnTo>
                  <a:lnTo>
                    <a:pt x="45719" y="83819"/>
                  </a:lnTo>
                  <a:lnTo>
                    <a:pt x="45719" y="0"/>
                  </a:lnTo>
                  <a:close/>
                </a:path>
              </a:pathLst>
            </a:custGeom>
            <a:solidFill>
              <a:srgbClr val="FFC9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110">
              <a:extLst>
                <a:ext uri="{FF2B5EF4-FFF2-40B4-BE49-F238E27FC236}">
                  <a16:creationId xmlns:a16="http://schemas.microsoft.com/office/drawing/2014/main" id="{5A56A0EA-0578-A739-40EA-72A6FB7D8BC4}"/>
                </a:ext>
              </a:extLst>
            </p:cNvPr>
            <p:cNvSpPr/>
            <p:nvPr/>
          </p:nvSpPr>
          <p:spPr>
            <a:xfrm>
              <a:off x="2865119" y="4221479"/>
              <a:ext cx="22860" cy="50800"/>
            </a:xfrm>
            <a:custGeom>
              <a:avLst/>
              <a:gdLst/>
              <a:ahLst/>
              <a:cxnLst/>
              <a:rect l="l" t="t" r="r" b="b"/>
              <a:pathLst>
                <a:path w="22860" h="50800">
                  <a:moveTo>
                    <a:pt x="17780" y="0"/>
                  </a:moveTo>
                  <a:lnTo>
                    <a:pt x="0" y="0"/>
                  </a:lnTo>
                  <a:lnTo>
                    <a:pt x="0" y="38861"/>
                  </a:lnTo>
                  <a:lnTo>
                    <a:pt x="0" y="45211"/>
                  </a:lnTo>
                  <a:lnTo>
                    <a:pt x="5080" y="50291"/>
                  </a:lnTo>
                  <a:lnTo>
                    <a:pt x="22860" y="50291"/>
                  </a:lnTo>
                  <a:lnTo>
                    <a:pt x="22860" y="5079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111">
              <a:extLst>
                <a:ext uri="{FF2B5EF4-FFF2-40B4-BE49-F238E27FC236}">
                  <a16:creationId xmlns:a16="http://schemas.microsoft.com/office/drawing/2014/main" id="{9ED367F9-6676-E029-5A2C-69C6156B7127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65119" y="4069079"/>
              <a:ext cx="431292" cy="163068"/>
            </a:xfrm>
            <a:prstGeom prst="rect">
              <a:avLst/>
            </a:prstGeom>
          </p:spPr>
        </p:pic>
        <p:sp>
          <p:nvSpPr>
            <p:cNvPr id="89" name="object 112">
              <a:extLst>
                <a:ext uri="{FF2B5EF4-FFF2-40B4-BE49-F238E27FC236}">
                  <a16:creationId xmlns:a16="http://schemas.microsoft.com/office/drawing/2014/main" id="{BCDED7DF-BB18-68D6-11B1-6580627CEB5E}"/>
                </a:ext>
              </a:extLst>
            </p:cNvPr>
            <p:cNvSpPr/>
            <p:nvPr/>
          </p:nvSpPr>
          <p:spPr>
            <a:xfrm>
              <a:off x="2881884" y="4169663"/>
              <a:ext cx="279400" cy="97790"/>
            </a:xfrm>
            <a:custGeom>
              <a:avLst/>
              <a:gdLst/>
              <a:ahLst/>
              <a:cxnLst/>
              <a:rect l="l" t="t" r="r" b="b"/>
              <a:pathLst>
                <a:path w="279400" h="97789">
                  <a:moveTo>
                    <a:pt x="139446" y="0"/>
                  </a:moveTo>
                  <a:lnTo>
                    <a:pt x="85189" y="3833"/>
                  </a:lnTo>
                  <a:lnTo>
                    <a:pt x="40862" y="14287"/>
                  </a:lnTo>
                  <a:lnTo>
                    <a:pt x="10965" y="29789"/>
                  </a:lnTo>
                  <a:lnTo>
                    <a:pt x="0" y="48768"/>
                  </a:lnTo>
                  <a:lnTo>
                    <a:pt x="10965" y="67746"/>
                  </a:lnTo>
                  <a:lnTo>
                    <a:pt x="40862" y="83248"/>
                  </a:lnTo>
                  <a:lnTo>
                    <a:pt x="85189" y="93702"/>
                  </a:lnTo>
                  <a:lnTo>
                    <a:pt x="139446" y="97535"/>
                  </a:lnTo>
                  <a:lnTo>
                    <a:pt x="193702" y="93702"/>
                  </a:lnTo>
                  <a:lnTo>
                    <a:pt x="238029" y="83248"/>
                  </a:lnTo>
                  <a:lnTo>
                    <a:pt x="267926" y="67746"/>
                  </a:lnTo>
                  <a:lnTo>
                    <a:pt x="278892" y="48768"/>
                  </a:lnTo>
                  <a:lnTo>
                    <a:pt x="267926" y="29789"/>
                  </a:lnTo>
                  <a:lnTo>
                    <a:pt x="238029" y="14287"/>
                  </a:lnTo>
                  <a:lnTo>
                    <a:pt x="193702" y="3833"/>
                  </a:lnTo>
                  <a:lnTo>
                    <a:pt x="13944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113">
              <a:extLst>
                <a:ext uri="{FF2B5EF4-FFF2-40B4-BE49-F238E27FC236}">
                  <a16:creationId xmlns:a16="http://schemas.microsoft.com/office/drawing/2014/main" id="{EF0F41BA-91D7-F4B0-7B6A-A9E0FF9C7E8D}"/>
                </a:ext>
              </a:extLst>
            </p:cNvPr>
            <p:cNvSpPr/>
            <p:nvPr/>
          </p:nvSpPr>
          <p:spPr>
            <a:xfrm>
              <a:off x="2881884" y="4169663"/>
              <a:ext cx="279400" cy="97790"/>
            </a:xfrm>
            <a:custGeom>
              <a:avLst/>
              <a:gdLst/>
              <a:ahLst/>
              <a:cxnLst/>
              <a:rect l="l" t="t" r="r" b="b"/>
              <a:pathLst>
                <a:path w="279400" h="97789">
                  <a:moveTo>
                    <a:pt x="0" y="48768"/>
                  </a:moveTo>
                  <a:lnTo>
                    <a:pt x="10965" y="29789"/>
                  </a:lnTo>
                  <a:lnTo>
                    <a:pt x="40862" y="14287"/>
                  </a:lnTo>
                  <a:lnTo>
                    <a:pt x="85189" y="3833"/>
                  </a:lnTo>
                  <a:lnTo>
                    <a:pt x="139446" y="0"/>
                  </a:lnTo>
                  <a:lnTo>
                    <a:pt x="193702" y="3833"/>
                  </a:lnTo>
                  <a:lnTo>
                    <a:pt x="238029" y="14287"/>
                  </a:lnTo>
                  <a:lnTo>
                    <a:pt x="267926" y="29789"/>
                  </a:lnTo>
                  <a:lnTo>
                    <a:pt x="278892" y="48768"/>
                  </a:lnTo>
                  <a:lnTo>
                    <a:pt x="267926" y="67746"/>
                  </a:lnTo>
                  <a:lnTo>
                    <a:pt x="238029" y="83248"/>
                  </a:lnTo>
                  <a:lnTo>
                    <a:pt x="193702" y="93702"/>
                  </a:lnTo>
                  <a:lnTo>
                    <a:pt x="139446" y="97535"/>
                  </a:lnTo>
                  <a:lnTo>
                    <a:pt x="85189" y="93702"/>
                  </a:lnTo>
                  <a:lnTo>
                    <a:pt x="40862" y="83248"/>
                  </a:lnTo>
                  <a:lnTo>
                    <a:pt x="10965" y="67746"/>
                  </a:lnTo>
                  <a:lnTo>
                    <a:pt x="0" y="48768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1" name="object 114">
              <a:extLst>
                <a:ext uri="{FF2B5EF4-FFF2-40B4-BE49-F238E27FC236}">
                  <a16:creationId xmlns:a16="http://schemas.microsoft.com/office/drawing/2014/main" id="{3054896F-BE70-58FA-8BA6-789433E0D963}"/>
                </a:ext>
              </a:extLst>
            </p:cNvPr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142234" y="4181601"/>
              <a:ext cx="154431" cy="70611"/>
            </a:xfrm>
            <a:prstGeom prst="rect">
              <a:avLst/>
            </a:prstGeom>
          </p:spPr>
        </p:pic>
        <p:pic>
          <p:nvPicPr>
            <p:cNvPr id="92" name="object 115">
              <a:extLst>
                <a:ext uri="{FF2B5EF4-FFF2-40B4-BE49-F238E27FC236}">
                  <a16:creationId xmlns:a16="http://schemas.microsoft.com/office/drawing/2014/main" id="{B95AF238-821C-C21B-3541-4A8F2F12D85F}"/>
                </a:ext>
              </a:extLst>
            </p:cNvPr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802635" y="4457699"/>
              <a:ext cx="85343" cy="284988"/>
            </a:xfrm>
            <a:prstGeom prst="rect">
              <a:avLst/>
            </a:prstGeom>
          </p:spPr>
        </p:pic>
        <p:pic>
          <p:nvPicPr>
            <p:cNvPr id="93" name="object 116">
              <a:extLst>
                <a:ext uri="{FF2B5EF4-FFF2-40B4-BE49-F238E27FC236}">
                  <a16:creationId xmlns:a16="http://schemas.microsoft.com/office/drawing/2014/main" id="{0F026651-D142-A7D5-2F4E-5334140E921B}"/>
                </a:ext>
              </a:extLst>
            </p:cNvPr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073400" y="4453508"/>
              <a:ext cx="136525" cy="197484"/>
            </a:xfrm>
            <a:prstGeom prst="rect">
              <a:avLst/>
            </a:prstGeom>
          </p:spPr>
        </p:pic>
      </p:grpSp>
      <p:sp>
        <p:nvSpPr>
          <p:cNvPr id="118" name="object 118"/>
          <p:cNvSpPr txBox="1"/>
          <p:nvPr/>
        </p:nvSpPr>
        <p:spPr>
          <a:xfrm>
            <a:off x="2816781" y="4387975"/>
            <a:ext cx="135699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2620" algn="l"/>
              </a:tabLst>
            </a:pPr>
            <a:r>
              <a:rPr sz="1650" b="1" baseline="2525" dirty="0">
                <a:latin typeface="Microsoft YaHei"/>
                <a:cs typeface="Microsoft YaHei"/>
              </a:rPr>
              <a:t>従業</a:t>
            </a:r>
            <a:r>
              <a:rPr sz="1650" b="1" spc="-75" baseline="2525" dirty="0">
                <a:latin typeface="Microsoft YaHei"/>
                <a:cs typeface="Microsoft YaHei"/>
              </a:rPr>
              <a:t>員</a:t>
            </a:r>
            <a:r>
              <a:rPr sz="1650" b="1" baseline="2525" dirty="0">
                <a:latin typeface="Microsoft YaHei"/>
                <a:cs typeface="Microsoft YaHei"/>
              </a:rPr>
              <a:t>	</a:t>
            </a:r>
            <a:r>
              <a:rPr sz="1100" b="1" dirty="0">
                <a:latin typeface="Microsoft YaHei"/>
                <a:cs typeface="Microsoft YaHei"/>
              </a:rPr>
              <a:t>メール開</a:t>
            </a:r>
            <a:r>
              <a:rPr sz="1100" b="1" spc="-50" dirty="0">
                <a:latin typeface="Microsoft YaHei"/>
                <a:cs typeface="Microsoft YaHei"/>
              </a:rPr>
              <a:t>封</a:t>
            </a:r>
            <a:endParaRPr sz="1100" dirty="0">
              <a:latin typeface="Microsoft YaHei"/>
              <a:cs typeface="Microsoft YaHei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3377087" y="3660401"/>
            <a:ext cx="728345" cy="666115"/>
            <a:chOff x="3457955" y="4149852"/>
            <a:chExt cx="728345" cy="666115"/>
          </a:xfrm>
        </p:grpSpPr>
        <p:sp>
          <p:nvSpPr>
            <p:cNvPr id="120" name="object 120"/>
            <p:cNvSpPr/>
            <p:nvPr/>
          </p:nvSpPr>
          <p:spPr>
            <a:xfrm>
              <a:off x="3493769" y="4367022"/>
              <a:ext cx="683260" cy="439420"/>
            </a:xfrm>
            <a:custGeom>
              <a:avLst/>
              <a:gdLst/>
              <a:ahLst/>
              <a:cxnLst/>
              <a:rect l="l" t="t" r="r" b="b"/>
              <a:pathLst>
                <a:path w="683260" h="439420">
                  <a:moveTo>
                    <a:pt x="682751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682751" y="438912"/>
                  </a:lnTo>
                  <a:lnTo>
                    <a:pt x="6827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3493769" y="4367022"/>
              <a:ext cx="683260" cy="439420"/>
            </a:xfrm>
            <a:custGeom>
              <a:avLst/>
              <a:gdLst/>
              <a:ahLst/>
              <a:cxnLst/>
              <a:rect l="l" t="t" r="r" b="b"/>
              <a:pathLst>
                <a:path w="683260" h="439420">
                  <a:moveTo>
                    <a:pt x="0" y="438912"/>
                  </a:moveTo>
                  <a:lnTo>
                    <a:pt x="682751" y="438912"/>
                  </a:lnTo>
                  <a:lnTo>
                    <a:pt x="682751" y="0"/>
                  </a:lnTo>
                  <a:lnTo>
                    <a:pt x="0" y="0"/>
                  </a:lnTo>
                  <a:lnTo>
                    <a:pt x="0" y="438912"/>
                  </a:lnTo>
                  <a:close/>
                </a:path>
                <a:path w="683260" h="439420">
                  <a:moveTo>
                    <a:pt x="30479" y="420624"/>
                  </a:moveTo>
                  <a:lnTo>
                    <a:pt x="341375" y="181355"/>
                  </a:lnTo>
                  <a:lnTo>
                    <a:pt x="652271" y="420624"/>
                  </a:lnTo>
                  <a:lnTo>
                    <a:pt x="30479" y="420624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3524249" y="4377690"/>
              <a:ext cx="622300" cy="288290"/>
            </a:xfrm>
            <a:custGeom>
              <a:avLst/>
              <a:gdLst/>
              <a:ahLst/>
              <a:cxnLst/>
              <a:rect l="l" t="t" r="r" b="b"/>
              <a:pathLst>
                <a:path w="622300" h="288289">
                  <a:moveTo>
                    <a:pt x="621791" y="0"/>
                  </a:moveTo>
                  <a:lnTo>
                    <a:pt x="0" y="0"/>
                  </a:lnTo>
                  <a:lnTo>
                    <a:pt x="314325" y="288036"/>
                  </a:lnTo>
                  <a:lnTo>
                    <a:pt x="6217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3524249" y="4377690"/>
              <a:ext cx="622300" cy="288290"/>
            </a:xfrm>
            <a:custGeom>
              <a:avLst/>
              <a:gdLst/>
              <a:ahLst/>
              <a:cxnLst/>
              <a:rect l="l" t="t" r="r" b="b"/>
              <a:pathLst>
                <a:path w="622300" h="288289">
                  <a:moveTo>
                    <a:pt x="621791" y="0"/>
                  </a:moveTo>
                  <a:lnTo>
                    <a:pt x="314325" y="288036"/>
                  </a:lnTo>
                  <a:lnTo>
                    <a:pt x="0" y="0"/>
                  </a:lnTo>
                  <a:lnTo>
                    <a:pt x="621791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3457955" y="4149852"/>
              <a:ext cx="323215" cy="311150"/>
            </a:xfrm>
            <a:custGeom>
              <a:avLst/>
              <a:gdLst/>
              <a:ahLst/>
              <a:cxnLst/>
              <a:rect l="l" t="t" r="r" b="b"/>
              <a:pathLst>
                <a:path w="323214" h="311150">
                  <a:moveTo>
                    <a:pt x="161544" y="0"/>
                  </a:moveTo>
                  <a:lnTo>
                    <a:pt x="110459" y="7924"/>
                  </a:lnTo>
                  <a:lnTo>
                    <a:pt x="66111" y="29992"/>
                  </a:lnTo>
                  <a:lnTo>
                    <a:pt x="31150" y="63642"/>
                  </a:lnTo>
                  <a:lnTo>
                    <a:pt x="8229" y="106314"/>
                  </a:lnTo>
                  <a:lnTo>
                    <a:pt x="0" y="155447"/>
                  </a:lnTo>
                  <a:lnTo>
                    <a:pt x="8229" y="204581"/>
                  </a:lnTo>
                  <a:lnTo>
                    <a:pt x="31150" y="247253"/>
                  </a:lnTo>
                  <a:lnTo>
                    <a:pt x="66111" y="280903"/>
                  </a:lnTo>
                  <a:lnTo>
                    <a:pt x="110459" y="302971"/>
                  </a:lnTo>
                  <a:lnTo>
                    <a:pt x="161544" y="310895"/>
                  </a:lnTo>
                  <a:lnTo>
                    <a:pt x="212628" y="302971"/>
                  </a:lnTo>
                  <a:lnTo>
                    <a:pt x="256976" y="280903"/>
                  </a:lnTo>
                  <a:lnTo>
                    <a:pt x="291937" y="247253"/>
                  </a:lnTo>
                  <a:lnTo>
                    <a:pt x="314858" y="204581"/>
                  </a:lnTo>
                  <a:lnTo>
                    <a:pt x="323088" y="155447"/>
                  </a:lnTo>
                  <a:lnTo>
                    <a:pt x="314858" y="106314"/>
                  </a:lnTo>
                  <a:lnTo>
                    <a:pt x="291937" y="63642"/>
                  </a:lnTo>
                  <a:lnTo>
                    <a:pt x="256976" y="29992"/>
                  </a:lnTo>
                  <a:lnTo>
                    <a:pt x="212628" y="7924"/>
                  </a:lnTo>
                  <a:lnTo>
                    <a:pt x="16154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 txBox="1"/>
          <p:nvPr/>
        </p:nvSpPr>
        <p:spPr>
          <a:xfrm>
            <a:off x="3410149" y="3660056"/>
            <a:ext cx="254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0000"/>
                </a:solidFill>
                <a:latin typeface="Microsoft YaHei"/>
                <a:cs typeface="Microsoft YaHei"/>
              </a:rPr>
              <a:t>偽</a:t>
            </a:r>
            <a:endParaRPr sz="1800" dirty="0">
              <a:latin typeface="Microsoft YaHei"/>
              <a:cs typeface="Microsoft YaHei"/>
            </a:endParaRPr>
          </a:p>
        </p:txBody>
      </p:sp>
      <p:sp>
        <p:nvSpPr>
          <p:cNvPr id="95" name="吹き出し: 角を丸めた四角形 94">
            <a:extLst>
              <a:ext uri="{FF2B5EF4-FFF2-40B4-BE49-F238E27FC236}">
                <a16:creationId xmlns:a16="http://schemas.microsoft.com/office/drawing/2014/main" id="{EED64E5B-5D06-F4B8-9244-C9E06CEEB77B}"/>
              </a:ext>
            </a:extLst>
          </p:cNvPr>
          <p:cNvSpPr/>
          <p:nvPr/>
        </p:nvSpPr>
        <p:spPr>
          <a:xfrm>
            <a:off x="4441795" y="3594748"/>
            <a:ext cx="2177077" cy="1350950"/>
          </a:xfrm>
          <a:prstGeom prst="wedgeRoundRectCallout">
            <a:avLst>
              <a:gd name="adj1" fmla="val -64344"/>
              <a:gd name="adj2" fmla="val -1324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object 129"/>
          <p:cNvSpPr txBox="1"/>
          <p:nvPr/>
        </p:nvSpPr>
        <p:spPr>
          <a:xfrm>
            <a:off x="4479422" y="3660056"/>
            <a:ext cx="2085252" cy="126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latin typeface="Microsoft YaHei"/>
                <a:cs typeface="Microsoft YaHei"/>
              </a:rPr>
              <a:t>【差出人】</a:t>
            </a:r>
            <a:endParaRPr sz="1000" dirty="0">
              <a:latin typeface="Microsoft YaHei"/>
              <a:cs typeface="Microsoft YaHei"/>
            </a:endParaRPr>
          </a:p>
          <a:p>
            <a:pPr marL="159385">
              <a:lnSpc>
                <a:spcPct val="100000"/>
              </a:lnSpc>
              <a:spcBef>
                <a:spcPts val="5"/>
              </a:spcBef>
            </a:pPr>
            <a:r>
              <a:rPr sz="1000" b="1" spc="375" dirty="0">
                <a:latin typeface="Microsoft YaHei"/>
                <a:cs typeface="Microsoft YaHei"/>
              </a:rPr>
              <a:t>○○ ○○</a:t>
            </a:r>
            <a:r>
              <a:rPr sz="1000" b="1" spc="335" dirty="0">
                <a:latin typeface="Microsoft YaHei"/>
                <a:cs typeface="Microsoft YaHei"/>
              </a:rPr>
              <a:t>（</a:t>
            </a:r>
            <a:r>
              <a:rPr sz="1000" b="1" dirty="0">
                <a:latin typeface="Microsoft YaHei"/>
                <a:cs typeface="Microsoft YaHei"/>
              </a:rPr>
              <a:t>経営者名</a:t>
            </a:r>
            <a:r>
              <a:rPr sz="1000" b="1" spc="-50" dirty="0">
                <a:latin typeface="Microsoft YaHei"/>
                <a:cs typeface="Microsoft YaHei"/>
              </a:rPr>
              <a:t>）</a:t>
            </a:r>
            <a:endParaRPr sz="1000" dirty="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000" b="1" spc="-5" dirty="0">
                <a:latin typeface="Microsoft YaHei"/>
                <a:cs typeface="Microsoft YaHei"/>
              </a:rPr>
              <a:t>【内容】</a:t>
            </a:r>
            <a:endParaRPr sz="1000" dirty="0">
              <a:latin typeface="Microsoft YaHei"/>
              <a:cs typeface="Microsoft YaHei"/>
            </a:endParaRPr>
          </a:p>
          <a:p>
            <a:pPr marL="159385" marR="5080" indent="-146685">
              <a:lnSpc>
                <a:spcPct val="100000"/>
              </a:lnSpc>
            </a:pPr>
            <a:r>
              <a:rPr sz="1000" b="1" dirty="0">
                <a:latin typeface="Microsoft YaHei"/>
                <a:cs typeface="Microsoft YaHei"/>
              </a:rPr>
              <a:t>・業務対応のため、</a:t>
            </a:r>
            <a:r>
              <a:rPr sz="1000" b="1" spc="114" dirty="0">
                <a:solidFill>
                  <a:srgbClr val="FF0000"/>
                </a:solidFill>
                <a:latin typeface="Microsoft YaHei"/>
                <a:cs typeface="Microsoft YaHei"/>
              </a:rPr>
              <a:t>LINE</a:t>
            </a:r>
            <a:r>
              <a:rPr sz="1000" b="1" spc="-15" dirty="0">
                <a:solidFill>
                  <a:srgbClr val="FF0000"/>
                </a:solidFill>
                <a:latin typeface="Microsoft YaHei"/>
                <a:cs typeface="Microsoft YaHei"/>
              </a:rPr>
              <a:t>グループ</a:t>
            </a:r>
            <a:r>
              <a:rPr sz="1000" b="1" dirty="0">
                <a:solidFill>
                  <a:srgbClr val="FF0000"/>
                </a:solidFill>
                <a:latin typeface="Microsoft YaHei"/>
                <a:cs typeface="Microsoft YaHei"/>
              </a:rPr>
              <a:t>を作成</a:t>
            </a:r>
            <a:r>
              <a:rPr sz="1000" b="1" spc="-10" dirty="0">
                <a:latin typeface="Microsoft YaHei"/>
                <a:cs typeface="Microsoft YaHei"/>
              </a:rPr>
              <a:t>してください。</a:t>
            </a:r>
            <a:endParaRPr sz="1000" dirty="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000" b="1" spc="-5" dirty="0">
                <a:latin typeface="Microsoft YaHei"/>
                <a:cs typeface="Microsoft YaHei"/>
              </a:rPr>
              <a:t>・他のメンバーは招待しないこと</a:t>
            </a:r>
            <a:endParaRPr sz="1000" dirty="0">
              <a:latin typeface="Microsoft YaHei"/>
              <a:cs typeface="Microsoft YaHei"/>
            </a:endParaRPr>
          </a:p>
          <a:p>
            <a:pPr marL="159385" marR="5080" indent="-146685">
              <a:lnSpc>
                <a:spcPct val="100000"/>
              </a:lnSpc>
            </a:pPr>
            <a:r>
              <a:rPr sz="1000" b="1" spc="50" dirty="0">
                <a:latin typeface="Microsoft YaHei"/>
                <a:cs typeface="Microsoft YaHei"/>
              </a:rPr>
              <a:t>・</a:t>
            </a:r>
            <a:r>
              <a:rPr sz="1000" b="1" spc="114" dirty="0">
                <a:latin typeface="Microsoft YaHei"/>
                <a:cs typeface="Microsoft YaHei"/>
              </a:rPr>
              <a:t>LINE</a:t>
            </a:r>
            <a:r>
              <a:rPr sz="1000" b="1" spc="-5" dirty="0">
                <a:latin typeface="Microsoft YaHei"/>
                <a:cs typeface="Microsoft YaHei"/>
              </a:rPr>
              <a:t>グループで、業務内容を指</a:t>
            </a:r>
            <a:r>
              <a:rPr sz="1000" b="1" spc="-15" dirty="0">
                <a:latin typeface="Microsoft YaHei"/>
                <a:cs typeface="Microsoft YaHei"/>
              </a:rPr>
              <a:t>示します</a:t>
            </a:r>
            <a:endParaRPr sz="1000" dirty="0">
              <a:latin typeface="Microsoft YaHei"/>
              <a:cs typeface="Microsoft YaHei"/>
            </a:endParaRPr>
          </a:p>
        </p:txBody>
      </p:sp>
      <p:sp>
        <p:nvSpPr>
          <p:cNvPr id="106" name="object 63">
            <a:extLst>
              <a:ext uri="{FF2B5EF4-FFF2-40B4-BE49-F238E27FC236}">
                <a16:creationId xmlns:a16="http://schemas.microsoft.com/office/drawing/2014/main" id="{E270A3E7-8007-21D2-A2B6-CD98E124C7D7}"/>
              </a:ext>
            </a:extLst>
          </p:cNvPr>
          <p:cNvSpPr/>
          <p:nvPr/>
        </p:nvSpPr>
        <p:spPr>
          <a:xfrm rot="5400000">
            <a:off x="5595304" y="4997244"/>
            <a:ext cx="395174" cy="437049"/>
          </a:xfrm>
          <a:custGeom>
            <a:avLst/>
            <a:gdLst/>
            <a:ahLst/>
            <a:cxnLst/>
            <a:rect l="l" t="t" r="r" b="b"/>
            <a:pathLst>
              <a:path w="636269" h="342900">
                <a:moveTo>
                  <a:pt x="485139" y="171154"/>
                </a:moveTo>
                <a:lnTo>
                  <a:pt x="312927" y="271611"/>
                </a:lnTo>
                <a:lnTo>
                  <a:pt x="301569" y="281640"/>
                </a:lnTo>
                <a:lnTo>
                  <a:pt x="295211" y="294788"/>
                </a:lnTo>
                <a:lnTo>
                  <a:pt x="294282" y="309366"/>
                </a:lnTo>
                <a:lnTo>
                  <a:pt x="299211" y="323681"/>
                </a:lnTo>
                <a:lnTo>
                  <a:pt x="309241" y="334986"/>
                </a:lnTo>
                <a:lnTo>
                  <a:pt x="322389" y="341350"/>
                </a:lnTo>
                <a:lnTo>
                  <a:pt x="336966" y="342308"/>
                </a:lnTo>
                <a:lnTo>
                  <a:pt x="351281" y="337397"/>
                </a:lnTo>
                <a:lnTo>
                  <a:pt x="570955" y="209254"/>
                </a:lnTo>
                <a:lnTo>
                  <a:pt x="560704" y="209254"/>
                </a:lnTo>
                <a:lnTo>
                  <a:pt x="560704" y="204047"/>
                </a:lnTo>
                <a:lnTo>
                  <a:pt x="541527" y="204047"/>
                </a:lnTo>
                <a:lnTo>
                  <a:pt x="485139" y="171154"/>
                </a:lnTo>
                <a:close/>
              </a:path>
              <a:path w="636269" h="342900">
                <a:moveTo>
                  <a:pt x="419825" y="133054"/>
                </a:moveTo>
                <a:lnTo>
                  <a:pt x="0" y="133054"/>
                </a:lnTo>
                <a:lnTo>
                  <a:pt x="0" y="209254"/>
                </a:lnTo>
                <a:lnTo>
                  <a:pt x="419825" y="209254"/>
                </a:lnTo>
                <a:lnTo>
                  <a:pt x="485139" y="171154"/>
                </a:lnTo>
                <a:lnTo>
                  <a:pt x="419825" y="133054"/>
                </a:lnTo>
                <a:close/>
              </a:path>
              <a:path w="636269" h="342900">
                <a:moveTo>
                  <a:pt x="570955" y="133054"/>
                </a:moveTo>
                <a:lnTo>
                  <a:pt x="560704" y="133054"/>
                </a:lnTo>
                <a:lnTo>
                  <a:pt x="560704" y="209254"/>
                </a:lnTo>
                <a:lnTo>
                  <a:pt x="570955" y="209254"/>
                </a:lnTo>
                <a:lnTo>
                  <a:pt x="636269" y="171154"/>
                </a:lnTo>
                <a:lnTo>
                  <a:pt x="570955" y="133054"/>
                </a:lnTo>
                <a:close/>
              </a:path>
              <a:path w="636269" h="342900">
                <a:moveTo>
                  <a:pt x="541527" y="138261"/>
                </a:moveTo>
                <a:lnTo>
                  <a:pt x="485139" y="171154"/>
                </a:lnTo>
                <a:lnTo>
                  <a:pt x="541527" y="204047"/>
                </a:lnTo>
                <a:lnTo>
                  <a:pt x="541527" y="138261"/>
                </a:lnTo>
                <a:close/>
              </a:path>
              <a:path w="636269" h="342900">
                <a:moveTo>
                  <a:pt x="560704" y="138261"/>
                </a:moveTo>
                <a:lnTo>
                  <a:pt x="541527" y="138261"/>
                </a:lnTo>
                <a:lnTo>
                  <a:pt x="541527" y="204047"/>
                </a:lnTo>
                <a:lnTo>
                  <a:pt x="560704" y="204047"/>
                </a:lnTo>
                <a:lnTo>
                  <a:pt x="560704" y="138261"/>
                </a:lnTo>
                <a:close/>
              </a:path>
              <a:path w="636269" h="342900">
                <a:moveTo>
                  <a:pt x="336966" y="0"/>
                </a:moveTo>
                <a:lnTo>
                  <a:pt x="322389" y="958"/>
                </a:lnTo>
                <a:lnTo>
                  <a:pt x="309241" y="7322"/>
                </a:lnTo>
                <a:lnTo>
                  <a:pt x="299211" y="18627"/>
                </a:lnTo>
                <a:lnTo>
                  <a:pt x="294282" y="32942"/>
                </a:lnTo>
                <a:lnTo>
                  <a:pt x="295211" y="47519"/>
                </a:lnTo>
                <a:lnTo>
                  <a:pt x="301569" y="60668"/>
                </a:lnTo>
                <a:lnTo>
                  <a:pt x="312927" y="70697"/>
                </a:lnTo>
                <a:lnTo>
                  <a:pt x="485139" y="171154"/>
                </a:lnTo>
                <a:lnTo>
                  <a:pt x="541527" y="138261"/>
                </a:lnTo>
                <a:lnTo>
                  <a:pt x="560704" y="138261"/>
                </a:lnTo>
                <a:lnTo>
                  <a:pt x="560704" y="133054"/>
                </a:lnTo>
                <a:lnTo>
                  <a:pt x="570955" y="133054"/>
                </a:lnTo>
                <a:lnTo>
                  <a:pt x="351281" y="4911"/>
                </a:lnTo>
                <a:lnTo>
                  <a:pt x="33696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400" dirty="0"/>
          </a:p>
        </p:txBody>
      </p:sp>
      <p:grpSp>
        <p:nvGrpSpPr>
          <p:cNvPr id="108" name="object 26">
            <a:extLst>
              <a:ext uri="{FF2B5EF4-FFF2-40B4-BE49-F238E27FC236}">
                <a16:creationId xmlns:a16="http://schemas.microsoft.com/office/drawing/2014/main" id="{3C549068-0779-C8B7-12DB-5751670878A4}"/>
              </a:ext>
            </a:extLst>
          </p:cNvPr>
          <p:cNvGrpSpPr/>
          <p:nvPr/>
        </p:nvGrpSpPr>
        <p:grpSpPr>
          <a:xfrm>
            <a:off x="5311839" y="5455122"/>
            <a:ext cx="1012635" cy="836295"/>
            <a:chOff x="5032247" y="5756147"/>
            <a:chExt cx="1440180" cy="1440180"/>
          </a:xfrm>
        </p:grpSpPr>
        <p:sp>
          <p:nvSpPr>
            <p:cNvPr id="109" name="object 28">
              <a:extLst>
                <a:ext uri="{FF2B5EF4-FFF2-40B4-BE49-F238E27FC236}">
                  <a16:creationId xmlns:a16="http://schemas.microsoft.com/office/drawing/2014/main" id="{7ED005D6-9286-CCC3-D0B3-033C3E1EE6DA}"/>
                </a:ext>
              </a:extLst>
            </p:cNvPr>
            <p:cNvSpPr/>
            <p:nvPr/>
          </p:nvSpPr>
          <p:spPr>
            <a:xfrm>
              <a:off x="5032247" y="5756147"/>
              <a:ext cx="1440180" cy="1440180"/>
            </a:xfrm>
            <a:custGeom>
              <a:avLst/>
              <a:gdLst/>
              <a:ahLst/>
              <a:cxnLst/>
              <a:rect l="l" t="t" r="r" b="b"/>
              <a:pathLst>
                <a:path w="1440179" h="1440179">
                  <a:moveTo>
                    <a:pt x="1200150" y="0"/>
                  </a:moveTo>
                  <a:lnTo>
                    <a:pt x="240029" y="0"/>
                  </a:lnTo>
                  <a:lnTo>
                    <a:pt x="191648" y="4875"/>
                  </a:lnTo>
                  <a:lnTo>
                    <a:pt x="146589" y="18859"/>
                  </a:lnTo>
                  <a:lnTo>
                    <a:pt x="105816" y="40987"/>
                  </a:lnTo>
                  <a:lnTo>
                    <a:pt x="70294" y="70294"/>
                  </a:lnTo>
                  <a:lnTo>
                    <a:pt x="40987" y="105816"/>
                  </a:lnTo>
                  <a:lnTo>
                    <a:pt x="18859" y="146589"/>
                  </a:lnTo>
                  <a:lnTo>
                    <a:pt x="4875" y="191648"/>
                  </a:lnTo>
                  <a:lnTo>
                    <a:pt x="0" y="240029"/>
                  </a:lnTo>
                  <a:lnTo>
                    <a:pt x="0" y="1200150"/>
                  </a:lnTo>
                  <a:lnTo>
                    <a:pt x="4875" y="1248531"/>
                  </a:lnTo>
                  <a:lnTo>
                    <a:pt x="18859" y="1293590"/>
                  </a:lnTo>
                  <a:lnTo>
                    <a:pt x="40987" y="1334363"/>
                  </a:lnTo>
                  <a:lnTo>
                    <a:pt x="70294" y="1369885"/>
                  </a:lnTo>
                  <a:lnTo>
                    <a:pt x="105816" y="1399192"/>
                  </a:lnTo>
                  <a:lnTo>
                    <a:pt x="146589" y="1421320"/>
                  </a:lnTo>
                  <a:lnTo>
                    <a:pt x="191648" y="1435304"/>
                  </a:lnTo>
                  <a:lnTo>
                    <a:pt x="240029" y="1440179"/>
                  </a:lnTo>
                  <a:lnTo>
                    <a:pt x="1200150" y="1440179"/>
                  </a:lnTo>
                  <a:lnTo>
                    <a:pt x="1248531" y="1435304"/>
                  </a:lnTo>
                  <a:lnTo>
                    <a:pt x="1293590" y="1421320"/>
                  </a:lnTo>
                  <a:lnTo>
                    <a:pt x="1334363" y="1399192"/>
                  </a:lnTo>
                  <a:lnTo>
                    <a:pt x="1369885" y="1369885"/>
                  </a:lnTo>
                  <a:lnTo>
                    <a:pt x="1399192" y="1334363"/>
                  </a:lnTo>
                  <a:lnTo>
                    <a:pt x="1421320" y="1293590"/>
                  </a:lnTo>
                  <a:lnTo>
                    <a:pt x="1435304" y="1248531"/>
                  </a:lnTo>
                  <a:lnTo>
                    <a:pt x="1440179" y="1200150"/>
                  </a:lnTo>
                  <a:lnTo>
                    <a:pt x="1440179" y="240029"/>
                  </a:lnTo>
                  <a:lnTo>
                    <a:pt x="1435304" y="191648"/>
                  </a:lnTo>
                  <a:lnTo>
                    <a:pt x="1421320" y="146589"/>
                  </a:lnTo>
                  <a:lnTo>
                    <a:pt x="1399192" y="105816"/>
                  </a:lnTo>
                  <a:lnTo>
                    <a:pt x="1369885" y="70294"/>
                  </a:lnTo>
                  <a:lnTo>
                    <a:pt x="1334363" y="40987"/>
                  </a:lnTo>
                  <a:lnTo>
                    <a:pt x="1293590" y="18859"/>
                  </a:lnTo>
                  <a:lnTo>
                    <a:pt x="1248531" y="4875"/>
                  </a:lnTo>
                  <a:lnTo>
                    <a:pt x="1200150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29">
              <a:extLst>
                <a:ext uri="{FF2B5EF4-FFF2-40B4-BE49-F238E27FC236}">
                  <a16:creationId xmlns:a16="http://schemas.microsoft.com/office/drawing/2014/main" id="{782669BE-BFFD-7E3E-2016-655C63D034E5}"/>
                </a:ext>
              </a:extLst>
            </p:cNvPr>
            <p:cNvSpPr/>
            <p:nvPr/>
          </p:nvSpPr>
          <p:spPr>
            <a:xfrm>
              <a:off x="5204459" y="5939027"/>
              <a:ext cx="1079500" cy="1080770"/>
            </a:xfrm>
            <a:custGeom>
              <a:avLst/>
              <a:gdLst/>
              <a:ahLst/>
              <a:cxnLst/>
              <a:rect l="l" t="t" r="r" b="b"/>
              <a:pathLst>
                <a:path w="1079500" h="1080770">
                  <a:moveTo>
                    <a:pt x="899160" y="0"/>
                  </a:moveTo>
                  <a:lnTo>
                    <a:pt x="179831" y="0"/>
                  </a:lnTo>
                  <a:lnTo>
                    <a:pt x="132027" y="6424"/>
                  </a:lnTo>
                  <a:lnTo>
                    <a:pt x="89069" y="24553"/>
                  </a:lnTo>
                  <a:lnTo>
                    <a:pt x="52673" y="52673"/>
                  </a:lnTo>
                  <a:lnTo>
                    <a:pt x="24553" y="89069"/>
                  </a:lnTo>
                  <a:lnTo>
                    <a:pt x="6424" y="132027"/>
                  </a:lnTo>
                  <a:lnTo>
                    <a:pt x="0" y="179832"/>
                  </a:lnTo>
                  <a:lnTo>
                    <a:pt x="0" y="900684"/>
                  </a:lnTo>
                  <a:lnTo>
                    <a:pt x="6424" y="948488"/>
                  </a:lnTo>
                  <a:lnTo>
                    <a:pt x="24553" y="991446"/>
                  </a:lnTo>
                  <a:lnTo>
                    <a:pt x="52673" y="1027842"/>
                  </a:lnTo>
                  <a:lnTo>
                    <a:pt x="89069" y="1055962"/>
                  </a:lnTo>
                  <a:lnTo>
                    <a:pt x="132027" y="1074091"/>
                  </a:lnTo>
                  <a:lnTo>
                    <a:pt x="179831" y="1080515"/>
                  </a:lnTo>
                  <a:lnTo>
                    <a:pt x="899160" y="1080515"/>
                  </a:lnTo>
                  <a:lnTo>
                    <a:pt x="946964" y="1074091"/>
                  </a:lnTo>
                  <a:lnTo>
                    <a:pt x="989922" y="1055962"/>
                  </a:lnTo>
                  <a:lnTo>
                    <a:pt x="1026318" y="1027842"/>
                  </a:lnTo>
                  <a:lnTo>
                    <a:pt x="1054438" y="991446"/>
                  </a:lnTo>
                  <a:lnTo>
                    <a:pt x="1072567" y="948488"/>
                  </a:lnTo>
                  <a:lnTo>
                    <a:pt x="1078991" y="900684"/>
                  </a:lnTo>
                  <a:lnTo>
                    <a:pt x="1078991" y="179832"/>
                  </a:lnTo>
                  <a:lnTo>
                    <a:pt x="1072567" y="132027"/>
                  </a:lnTo>
                  <a:lnTo>
                    <a:pt x="1054438" y="89069"/>
                  </a:lnTo>
                  <a:lnTo>
                    <a:pt x="1026318" y="52673"/>
                  </a:lnTo>
                  <a:lnTo>
                    <a:pt x="989922" y="24553"/>
                  </a:lnTo>
                  <a:lnTo>
                    <a:pt x="946964" y="6424"/>
                  </a:lnTo>
                  <a:lnTo>
                    <a:pt x="8991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1" name="object 30">
            <a:extLst>
              <a:ext uri="{FF2B5EF4-FFF2-40B4-BE49-F238E27FC236}">
                <a16:creationId xmlns:a16="http://schemas.microsoft.com/office/drawing/2014/main" id="{FE871635-FEF4-4C46-A33F-432939FBCB5F}"/>
              </a:ext>
            </a:extLst>
          </p:cNvPr>
          <p:cNvSpPr txBox="1"/>
          <p:nvPr/>
        </p:nvSpPr>
        <p:spPr>
          <a:xfrm>
            <a:off x="5400010" y="5588535"/>
            <a:ext cx="836294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200" b="1" spc="75" dirty="0">
                <a:latin typeface="Microsoft YaHei"/>
                <a:cs typeface="Microsoft YaHei"/>
              </a:rPr>
              <a:t>LINE</a:t>
            </a:r>
            <a:endParaRPr sz="1200" dirty="0">
              <a:latin typeface="Microsoft YaHei"/>
              <a:cs typeface="Microsoft YaHei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b="1" spc="-35" dirty="0" err="1">
                <a:latin typeface="Microsoft YaHei"/>
                <a:cs typeface="Microsoft YaHei"/>
              </a:rPr>
              <a:t>グループ</a:t>
            </a:r>
            <a:endParaRPr lang="en-US" sz="1200" b="1" spc="-35" dirty="0">
              <a:latin typeface="Microsoft YaHei"/>
              <a:cs typeface="Microsoft YaHei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b="1" spc="-40" dirty="0" err="1">
                <a:latin typeface="Microsoft YaHei"/>
                <a:cs typeface="Microsoft YaHei"/>
              </a:rPr>
              <a:t>作成</a:t>
            </a:r>
            <a:endParaRPr sz="1200" dirty="0">
              <a:latin typeface="Microsoft YaHei"/>
              <a:cs typeface="Microsoft YaHei"/>
            </a:endParaRPr>
          </a:p>
        </p:txBody>
      </p:sp>
      <p:sp>
        <p:nvSpPr>
          <p:cNvPr id="112" name="object 118">
            <a:extLst>
              <a:ext uri="{FF2B5EF4-FFF2-40B4-BE49-F238E27FC236}">
                <a16:creationId xmlns:a16="http://schemas.microsoft.com/office/drawing/2014/main" id="{136935F6-40E2-4275-E3F2-07A1A839EF1B}"/>
              </a:ext>
            </a:extLst>
          </p:cNvPr>
          <p:cNvSpPr txBox="1"/>
          <p:nvPr/>
        </p:nvSpPr>
        <p:spPr>
          <a:xfrm>
            <a:off x="4774812" y="6093836"/>
            <a:ext cx="612219" cy="26738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2620" algn="l"/>
              </a:tabLst>
            </a:pPr>
            <a:r>
              <a:rPr sz="1650" b="1" baseline="2525" dirty="0" err="1">
                <a:latin typeface="Microsoft YaHei"/>
                <a:cs typeface="Microsoft YaHei"/>
              </a:rPr>
              <a:t>従業</a:t>
            </a:r>
            <a:r>
              <a:rPr sz="1650" b="1" spc="-75" baseline="2525" dirty="0" err="1">
                <a:latin typeface="Microsoft YaHei"/>
                <a:cs typeface="Microsoft YaHei"/>
              </a:rPr>
              <a:t>員</a:t>
            </a:r>
            <a:endParaRPr sz="1100" dirty="0">
              <a:latin typeface="Microsoft YaHei"/>
              <a:cs typeface="Microsoft YaHei"/>
            </a:endParaRPr>
          </a:p>
        </p:txBody>
      </p:sp>
      <p:grpSp>
        <p:nvGrpSpPr>
          <p:cNvPr id="132" name="グループ化 131">
            <a:extLst>
              <a:ext uri="{FF2B5EF4-FFF2-40B4-BE49-F238E27FC236}">
                <a16:creationId xmlns:a16="http://schemas.microsoft.com/office/drawing/2014/main" id="{B9D3C9DF-0CD8-F04C-54D7-32924530FFA2}"/>
              </a:ext>
            </a:extLst>
          </p:cNvPr>
          <p:cNvGrpSpPr/>
          <p:nvPr/>
        </p:nvGrpSpPr>
        <p:grpSpPr>
          <a:xfrm>
            <a:off x="2542439" y="4837647"/>
            <a:ext cx="1525524" cy="1720667"/>
            <a:chOff x="1977197" y="5439949"/>
            <a:chExt cx="1525524" cy="1917480"/>
          </a:xfrm>
        </p:grpSpPr>
        <p:pic>
          <p:nvPicPr>
            <p:cNvPr id="133" name="object 11">
              <a:extLst>
                <a:ext uri="{FF2B5EF4-FFF2-40B4-BE49-F238E27FC236}">
                  <a16:creationId xmlns:a16="http://schemas.microsoft.com/office/drawing/2014/main" id="{23BC916C-5B10-D44F-3C04-ABF6F183925F}"/>
                </a:ext>
              </a:extLst>
            </p:cNvPr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977197" y="5439949"/>
              <a:ext cx="1525524" cy="1917480"/>
            </a:xfrm>
            <a:prstGeom prst="rect">
              <a:avLst/>
            </a:prstGeom>
          </p:spPr>
        </p:pic>
        <p:sp>
          <p:nvSpPr>
            <p:cNvPr id="134" name="object 12">
              <a:extLst>
                <a:ext uri="{FF2B5EF4-FFF2-40B4-BE49-F238E27FC236}">
                  <a16:creationId xmlns:a16="http://schemas.microsoft.com/office/drawing/2014/main" id="{BB074B1A-C6C0-C110-2F6A-9388A2F4A9EA}"/>
                </a:ext>
              </a:extLst>
            </p:cNvPr>
            <p:cNvSpPr txBox="1"/>
            <p:nvPr/>
          </p:nvSpPr>
          <p:spPr>
            <a:xfrm>
              <a:off x="2184334" y="5459159"/>
              <a:ext cx="1111250" cy="234950"/>
            </a:xfrm>
            <a:prstGeom prst="rect">
              <a:avLst/>
            </a:prstGeom>
            <a:solidFill>
              <a:srgbClr val="000000"/>
            </a:solidFill>
          </p:spPr>
          <p:txBody>
            <a:bodyPr vert="horz" wrap="square" lIns="0" tIns="16510" rIns="0" bIns="0" rtlCol="0">
              <a:spAutoFit/>
            </a:bodyPr>
            <a:lstStyle/>
            <a:p>
              <a:pPr marL="93980">
                <a:lnSpc>
                  <a:spcPct val="100000"/>
                </a:lnSpc>
                <a:spcBef>
                  <a:spcPts val="130"/>
                </a:spcBef>
              </a:pPr>
              <a:r>
                <a:rPr sz="1100" b="1" spc="65" dirty="0">
                  <a:solidFill>
                    <a:srgbClr val="FFFFFF"/>
                  </a:solidFill>
                  <a:latin typeface="Microsoft YaHei"/>
                  <a:cs typeface="Microsoft YaHei"/>
                </a:rPr>
                <a:t>LINE</a:t>
              </a:r>
              <a:r>
                <a:rPr sz="1100" b="1" spc="-15" dirty="0">
                  <a:solidFill>
                    <a:srgbClr val="FFFFFF"/>
                  </a:solidFill>
                  <a:latin typeface="Microsoft YaHei"/>
                  <a:cs typeface="Microsoft YaHei"/>
                </a:rPr>
                <a:t>グループ</a:t>
              </a:r>
              <a:endParaRPr sz="1100">
                <a:latin typeface="Microsoft YaHei"/>
                <a:cs typeface="Microsoft YaHei"/>
              </a:endParaRPr>
            </a:p>
          </p:txBody>
        </p:sp>
        <p:pic>
          <p:nvPicPr>
            <p:cNvPr id="136" name="object 13">
              <a:extLst>
                <a:ext uri="{FF2B5EF4-FFF2-40B4-BE49-F238E27FC236}">
                  <a16:creationId xmlns:a16="http://schemas.microsoft.com/office/drawing/2014/main" id="{56A364A9-333E-C108-2E01-1872F819F97A}"/>
                </a:ext>
              </a:extLst>
            </p:cNvPr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011679" y="5705855"/>
              <a:ext cx="1414271" cy="464820"/>
            </a:xfrm>
            <a:prstGeom prst="rect">
              <a:avLst/>
            </a:prstGeom>
          </p:spPr>
        </p:pic>
        <p:sp>
          <p:nvSpPr>
            <p:cNvPr id="139" name="object 14">
              <a:extLst>
                <a:ext uri="{FF2B5EF4-FFF2-40B4-BE49-F238E27FC236}">
                  <a16:creationId xmlns:a16="http://schemas.microsoft.com/office/drawing/2014/main" id="{318108E3-ECAA-07F0-BF74-8FD2C6763C77}"/>
                </a:ext>
              </a:extLst>
            </p:cNvPr>
            <p:cNvSpPr txBox="1"/>
            <p:nvPr/>
          </p:nvSpPr>
          <p:spPr>
            <a:xfrm>
              <a:off x="2176652" y="5780659"/>
              <a:ext cx="1037590" cy="3302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95"/>
                </a:spcBef>
              </a:pPr>
              <a:r>
                <a:rPr sz="1000" b="1" spc="-20" dirty="0">
                  <a:solidFill>
                    <a:srgbClr val="FF0000"/>
                  </a:solidFill>
                  <a:latin typeface="Microsoft YaHei"/>
                  <a:cs typeface="Microsoft YaHei"/>
                </a:rPr>
                <a:t>法人口座の残高を</a:t>
              </a:r>
              <a:r>
                <a:rPr sz="1000" b="1" spc="-25" dirty="0">
                  <a:solidFill>
                    <a:srgbClr val="FF0000"/>
                  </a:solidFill>
                  <a:latin typeface="Microsoft YaHei"/>
                  <a:cs typeface="Microsoft YaHei"/>
                </a:rPr>
                <a:t>教えて</a:t>
              </a:r>
              <a:endParaRPr sz="1000" dirty="0">
                <a:latin typeface="Microsoft YaHei"/>
                <a:cs typeface="Microsoft YaHei"/>
              </a:endParaRPr>
            </a:p>
          </p:txBody>
        </p:sp>
        <p:pic>
          <p:nvPicPr>
            <p:cNvPr id="140" name="object 15">
              <a:extLst>
                <a:ext uri="{FF2B5EF4-FFF2-40B4-BE49-F238E27FC236}">
                  <a16:creationId xmlns:a16="http://schemas.microsoft.com/office/drawing/2014/main" id="{86D4750B-F60C-4836-5963-6C9DD711481D}"/>
                </a:ext>
              </a:extLst>
            </p:cNvPr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033016" y="6080760"/>
              <a:ext cx="1434083" cy="1276669"/>
            </a:xfrm>
            <a:prstGeom prst="rect">
              <a:avLst/>
            </a:prstGeom>
          </p:spPr>
        </p:pic>
        <p:sp>
          <p:nvSpPr>
            <p:cNvPr id="141" name="object 16">
              <a:extLst>
                <a:ext uri="{FF2B5EF4-FFF2-40B4-BE49-F238E27FC236}">
                  <a16:creationId xmlns:a16="http://schemas.microsoft.com/office/drawing/2014/main" id="{8286781F-6269-5E4E-8971-610956596145}"/>
                </a:ext>
              </a:extLst>
            </p:cNvPr>
            <p:cNvSpPr txBox="1"/>
            <p:nvPr/>
          </p:nvSpPr>
          <p:spPr>
            <a:xfrm>
              <a:off x="2177542" y="6227191"/>
              <a:ext cx="1163955" cy="93980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 algn="just">
                <a:lnSpc>
                  <a:spcPct val="100000"/>
                </a:lnSpc>
                <a:spcBef>
                  <a:spcPts val="95"/>
                </a:spcBef>
              </a:pPr>
              <a:r>
                <a:rPr sz="1000" b="1" spc="-15" dirty="0">
                  <a:solidFill>
                    <a:srgbClr val="FF0000"/>
                  </a:solidFill>
                  <a:latin typeface="Microsoft YaHei"/>
                  <a:cs typeface="Microsoft YaHei"/>
                </a:rPr>
                <a:t>事業の関係で、会社の口座から１億円を振り込んでください</a:t>
              </a:r>
              <a:endParaRPr sz="1000" dirty="0">
                <a:latin typeface="Microsoft YaHei"/>
                <a:cs typeface="Microsoft YaHei"/>
              </a:endParaRPr>
            </a:p>
            <a:p>
              <a:pPr marL="12700">
                <a:lnSpc>
                  <a:spcPct val="100000"/>
                </a:lnSpc>
              </a:pPr>
              <a:r>
                <a:rPr sz="1000" b="1" spc="-20" dirty="0">
                  <a:latin typeface="Microsoft YaHei"/>
                  <a:cs typeface="Microsoft YaHei"/>
                </a:rPr>
                <a:t>〔振込口座〕</a:t>
              </a:r>
              <a:endParaRPr sz="1000" dirty="0">
                <a:latin typeface="Microsoft YaHei"/>
                <a:cs typeface="Microsoft YaHei"/>
              </a:endParaRPr>
            </a:p>
            <a:p>
              <a:pPr marL="139065" marR="131445">
                <a:lnSpc>
                  <a:spcPct val="100000"/>
                </a:lnSpc>
              </a:pPr>
              <a:r>
                <a:rPr sz="1000" b="1" spc="150" dirty="0">
                  <a:latin typeface="Microsoft YaHei"/>
                  <a:cs typeface="Microsoft YaHei"/>
                </a:rPr>
                <a:t>○○銀行○支店</a:t>
              </a:r>
              <a:r>
                <a:rPr sz="1000" b="1" spc="-10" dirty="0">
                  <a:latin typeface="Microsoft YaHei"/>
                  <a:cs typeface="Microsoft YaHei"/>
                </a:rPr>
                <a:t>詐欺 太郎</a:t>
              </a:r>
              <a:endParaRPr sz="1000" dirty="0">
                <a:latin typeface="Microsoft YaHei"/>
                <a:cs typeface="Microsoft YaHei"/>
              </a:endParaRPr>
            </a:p>
          </p:txBody>
        </p:sp>
      </p:grpSp>
      <p:sp>
        <p:nvSpPr>
          <p:cNvPr id="142" name="object 63">
            <a:extLst>
              <a:ext uri="{FF2B5EF4-FFF2-40B4-BE49-F238E27FC236}">
                <a16:creationId xmlns:a16="http://schemas.microsoft.com/office/drawing/2014/main" id="{20CCE770-79A6-2BEC-D95C-B02282C4E2FC}"/>
              </a:ext>
            </a:extLst>
          </p:cNvPr>
          <p:cNvSpPr/>
          <p:nvPr/>
        </p:nvSpPr>
        <p:spPr>
          <a:xfrm rot="10800000">
            <a:off x="4173774" y="5702914"/>
            <a:ext cx="420579" cy="390922"/>
          </a:xfrm>
          <a:custGeom>
            <a:avLst/>
            <a:gdLst/>
            <a:ahLst/>
            <a:cxnLst/>
            <a:rect l="l" t="t" r="r" b="b"/>
            <a:pathLst>
              <a:path w="636269" h="342900">
                <a:moveTo>
                  <a:pt x="485139" y="171154"/>
                </a:moveTo>
                <a:lnTo>
                  <a:pt x="312927" y="271611"/>
                </a:lnTo>
                <a:lnTo>
                  <a:pt x="301569" y="281640"/>
                </a:lnTo>
                <a:lnTo>
                  <a:pt x="295211" y="294788"/>
                </a:lnTo>
                <a:lnTo>
                  <a:pt x="294282" y="309366"/>
                </a:lnTo>
                <a:lnTo>
                  <a:pt x="299211" y="323681"/>
                </a:lnTo>
                <a:lnTo>
                  <a:pt x="309241" y="334986"/>
                </a:lnTo>
                <a:lnTo>
                  <a:pt x="322389" y="341350"/>
                </a:lnTo>
                <a:lnTo>
                  <a:pt x="336966" y="342308"/>
                </a:lnTo>
                <a:lnTo>
                  <a:pt x="351281" y="337397"/>
                </a:lnTo>
                <a:lnTo>
                  <a:pt x="570955" y="209254"/>
                </a:lnTo>
                <a:lnTo>
                  <a:pt x="560704" y="209254"/>
                </a:lnTo>
                <a:lnTo>
                  <a:pt x="560704" y="204047"/>
                </a:lnTo>
                <a:lnTo>
                  <a:pt x="541527" y="204047"/>
                </a:lnTo>
                <a:lnTo>
                  <a:pt x="485139" y="171154"/>
                </a:lnTo>
                <a:close/>
              </a:path>
              <a:path w="636269" h="342900">
                <a:moveTo>
                  <a:pt x="419825" y="133054"/>
                </a:moveTo>
                <a:lnTo>
                  <a:pt x="0" y="133054"/>
                </a:lnTo>
                <a:lnTo>
                  <a:pt x="0" y="209254"/>
                </a:lnTo>
                <a:lnTo>
                  <a:pt x="419825" y="209254"/>
                </a:lnTo>
                <a:lnTo>
                  <a:pt x="485139" y="171154"/>
                </a:lnTo>
                <a:lnTo>
                  <a:pt x="419825" y="133054"/>
                </a:lnTo>
                <a:close/>
              </a:path>
              <a:path w="636269" h="342900">
                <a:moveTo>
                  <a:pt x="570955" y="133054"/>
                </a:moveTo>
                <a:lnTo>
                  <a:pt x="560704" y="133054"/>
                </a:lnTo>
                <a:lnTo>
                  <a:pt x="560704" y="209254"/>
                </a:lnTo>
                <a:lnTo>
                  <a:pt x="570955" y="209254"/>
                </a:lnTo>
                <a:lnTo>
                  <a:pt x="636269" y="171154"/>
                </a:lnTo>
                <a:lnTo>
                  <a:pt x="570955" y="133054"/>
                </a:lnTo>
                <a:close/>
              </a:path>
              <a:path w="636269" h="342900">
                <a:moveTo>
                  <a:pt x="541527" y="138261"/>
                </a:moveTo>
                <a:lnTo>
                  <a:pt x="485139" y="171154"/>
                </a:lnTo>
                <a:lnTo>
                  <a:pt x="541527" y="204047"/>
                </a:lnTo>
                <a:lnTo>
                  <a:pt x="541527" y="138261"/>
                </a:lnTo>
                <a:close/>
              </a:path>
              <a:path w="636269" h="342900">
                <a:moveTo>
                  <a:pt x="560704" y="138261"/>
                </a:moveTo>
                <a:lnTo>
                  <a:pt x="541527" y="138261"/>
                </a:lnTo>
                <a:lnTo>
                  <a:pt x="541527" y="204047"/>
                </a:lnTo>
                <a:lnTo>
                  <a:pt x="560704" y="204047"/>
                </a:lnTo>
                <a:lnTo>
                  <a:pt x="560704" y="138261"/>
                </a:lnTo>
                <a:close/>
              </a:path>
              <a:path w="636269" h="342900">
                <a:moveTo>
                  <a:pt x="336966" y="0"/>
                </a:moveTo>
                <a:lnTo>
                  <a:pt x="322389" y="958"/>
                </a:lnTo>
                <a:lnTo>
                  <a:pt x="309241" y="7322"/>
                </a:lnTo>
                <a:lnTo>
                  <a:pt x="299211" y="18627"/>
                </a:lnTo>
                <a:lnTo>
                  <a:pt x="294282" y="32942"/>
                </a:lnTo>
                <a:lnTo>
                  <a:pt x="295211" y="47519"/>
                </a:lnTo>
                <a:lnTo>
                  <a:pt x="301569" y="60668"/>
                </a:lnTo>
                <a:lnTo>
                  <a:pt x="312927" y="70697"/>
                </a:lnTo>
                <a:lnTo>
                  <a:pt x="485139" y="171154"/>
                </a:lnTo>
                <a:lnTo>
                  <a:pt x="541527" y="138261"/>
                </a:lnTo>
                <a:lnTo>
                  <a:pt x="560704" y="138261"/>
                </a:lnTo>
                <a:lnTo>
                  <a:pt x="560704" y="133054"/>
                </a:lnTo>
                <a:lnTo>
                  <a:pt x="570955" y="133054"/>
                </a:lnTo>
                <a:lnTo>
                  <a:pt x="351281" y="4911"/>
                </a:lnTo>
                <a:lnTo>
                  <a:pt x="33696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400" dirty="0"/>
          </a:p>
        </p:txBody>
      </p: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D3A3A384-C2D2-1EA1-D0CF-7C42B9CBF11B}"/>
              </a:ext>
            </a:extLst>
          </p:cNvPr>
          <p:cNvGrpSpPr/>
          <p:nvPr/>
        </p:nvGrpSpPr>
        <p:grpSpPr>
          <a:xfrm>
            <a:off x="4230953" y="6188317"/>
            <a:ext cx="357327" cy="594439"/>
            <a:chOff x="5903466" y="5218556"/>
            <a:chExt cx="467359" cy="730375"/>
          </a:xfrm>
        </p:grpSpPr>
        <p:grpSp>
          <p:nvGrpSpPr>
            <p:cNvPr id="144" name="object 22">
              <a:extLst>
                <a:ext uri="{FF2B5EF4-FFF2-40B4-BE49-F238E27FC236}">
                  <a16:creationId xmlns:a16="http://schemas.microsoft.com/office/drawing/2014/main" id="{64372D31-5BE4-702C-3127-F7200727E361}"/>
                </a:ext>
              </a:extLst>
            </p:cNvPr>
            <p:cNvGrpSpPr/>
            <p:nvPr/>
          </p:nvGrpSpPr>
          <p:grpSpPr>
            <a:xfrm>
              <a:off x="5903466" y="5218556"/>
              <a:ext cx="467359" cy="439420"/>
              <a:chOff x="5934202" y="5230114"/>
              <a:chExt cx="467359" cy="439420"/>
            </a:xfrm>
          </p:grpSpPr>
          <p:sp>
            <p:nvSpPr>
              <p:cNvPr id="146" name="object 23">
                <a:extLst>
                  <a:ext uri="{FF2B5EF4-FFF2-40B4-BE49-F238E27FC236}">
                    <a16:creationId xmlns:a16="http://schemas.microsoft.com/office/drawing/2014/main" id="{60556033-04C9-9041-A741-5FD5F05E57A0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227075" y="0"/>
                    </a:moveTo>
                    <a:lnTo>
                      <a:pt x="181329" y="4333"/>
                    </a:lnTo>
                    <a:lnTo>
                      <a:pt x="138713" y="16764"/>
                    </a:lnTo>
                    <a:lnTo>
                      <a:pt x="100142" y="36433"/>
                    </a:lnTo>
                    <a:lnTo>
                      <a:pt x="66532" y="62484"/>
                    </a:lnTo>
                    <a:lnTo>
                      <a:pt x="38797" y="94059"/>
                    </a:lnTo>
                    <a:lnTo>
                      <a:pt x="17853" y="130301"/>
                    </a:lnTo>
                    <a:lnTo>
                      <a:pt x="4615" y="170354"/>
                    </a:lnTo>
                    <a:lnTo>
                      <a:pt x="0" y="213360"/>
                    </a:lnTo>
                    <a:lnTo>
                      <a:pt x="4615" y="256365"/>
                    </a:lnTo>
                    <a:lnTo>
                      <a:pt x="17853" y="296418"/>
                    </a:lnTo>
                    <a:lnTo>
                      <a:pt x="38797" y="332660"/>
                    </a:lnTo>
                    <a:lnTo>
                      <a:pt x="66532" y="364236"/>
                    </a:lnTo>
                    <a:lnTo>
                      <a:pt x="100142" y="390286"/>
                    </a:lnTo>
                    <a:lnTo>
                      <a:pt x="138713" y="409956"/>
                    </a:lnTo>
                    <a:lnTo>
                      <a:pt x="181329" y="422386"/>
                    </a:lnTo>
                    <a:lnTo>
                      <a:pt x="227075" y="426720"/>
                    </a:lnTo>
                    <a:lnTo>
                      <a:pt x="272822" y="422386"/>
                    </a:lnTo>
                    <a:lnTo>
                      <a:pt x="315438" y="409955"/>
                    </a:lnTo>
                    <a:lnTo>
                      <a:pt x="354009" y="390286"/>
                    </a:lnTo>
                    <a:lnTo>
                      <a:pt x="387619" y="364236"/>
                    </a:lnTo>
                    <a:lnTo>
                      <a:pt x="415354" y="332660"/>
                    </a:lnTo>
                    <a:lnTo>
                      <a:pt x="436298" y="296418"/>
                    </a:lnTo>
                    <a:lnTo>
                      <a:pt x="449536" y="256365"/>
                    </a:lnTo>
                    <a:lnTo>
                      <a:pt x="454151" y="213360"/>
                    </a:lnTo>
                    <a:lnTo>
                      <a:pt x="449536" y="170354"/>
                    </a:lnTo>
                    <a:lnTo>
                      <a:pt x="436298" y="130301"/>
                    </a:lnTo>
                    <a:lnTo>
                      <a:pt x="415354" y="94059"/>
                    </a:lnTo>
                    <a:lnTo>
                      <a:pt x="387619" y="62483"/>
                    </a:lnTo>
                    <a:lnTo>
                      <a:pt x="354009" y="36433"/>
                    </a:lnTo>
                    <a:lnTo>
                      <a:pt x="315438" y="16763"/>
                    </a:lnTo>
                    <a:lnTo>
                      <a:pt x="272822" y="4333"/>
                    </a:lnTo>
                    <a:lnTo>
                      <a:pt x="227075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7" name="object 24">
                <a:extLst>
                  <a:ext uri="{FF2B5EF4-FFF2-40B4-BE49-F238E27FC236}">
                    <a16:creationId xmlns:a16="http://schemas.microsoft.com/office/drawing/2014/main" id="{B23FBF5C-4E5A-C419-0CFE-EE7CD3A3356F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0" y="213360"/>
                    </a:moveTo>
                    <a:lnTo>
                      <a:pt x="4615" y="170354"/>
                    </a:lnTo>
                    <a:lnTo>
                      <a:pt x="17853" y="130301"/>
                    </a:lnTo>
                    <a:lnTo>
                      <a:pt x="38797" y="94059"/>
                    </a:lnTo>
                    <a:lnTo>
                      <a:pt x="66532" y="62484"/>
                    </a:lnTo>
                    <a:lnTo>
                      <a:pt x="100142" y="36433"/>
                    </a:lnTo>
                    <a:lnTo>
                      <a:pt x="138713" y="16764"/>
                    </a:lnTo>
                    <a:lnTo>
                      <a:pt x="181329" y="4333"/>
                    </a:lnTo>
                    <a:lnTo>
                      <a:pt x="227075" y="0"/>
                    </a:lnTo>
                    <a:lnTo>
                      <a:pt x="272822" y="4333"/>
                    </a:lnTo>
                    <a:lnTo>
                      <a:pt x="315438" y="16763"/>
                    </a:lnTo>
                    <a:lnTo>
                      <a:pt x="354009" y="36433"/>
                    </a:lnTo>
                    <a:lnTo>
                      <a:pt x="387619" y="62483"/>
                    </a:lnTo>
                    <a:lnTo>
                      <a:pt x="415354" y="94059"/>
                    </a:lnTo>
                    <a:lnTo>
                      <a:pt x="436298" y="130301"/>
                    </a:lnTo>
                    <a:lnTo>
                      <a:pt x="449536" y="170354"/>
                    </a:lnTo>
                    <a:lnTo>
                      <a:pt x="454151" y="213360"/>
                    </a:lnTo>
                    <a:lnTo>
                      <a:pt x="449536" y="256365"/>
                    </a:lnTo>
                    <a:lnTo>
                      <a:pt x="436298" y="296418"/>
                    </a:lnTo>
                    <a:lnTo>
                      <a:pt x="415354" y="332660"/>
                    </a:lnTo>
                    <a:lnTo>
                      <a:pt x="387619" y="364236"/>
                    </a:lnTo>
                    <a:lnTo>
                      <a:pt x="354009" y="390286"/>
                    </a:lnTo>
                    <a:lnTo>
                      <a:pt x="315438" y="409955"/>
                    </a:lnTo>
                    <a:lnTo>
                      <a:pt x="272822" y="422386"/>
                    </a:lnTo>
                    <a:lnTo>
                      <a:pt x="227075" y="426720"/>
                    </a:lnTo>
                    <a:lnTo>
                      <a:pt x="181329" y="422386"/>
                    </a:lnTo>
                    <a:lnTo>
                      <a:pt x="138713" y="409956"/>
                    </a:lnTo>
                    <a:lnTo>
                      <a:pt x="100142" y="390286"/>
                    </a:lnTo>
                    <a:lnTo>
                      <a:pt x="66532" y="364236"/>
                    </a:lnTo>
                    <a:lnTo>
                      <a:pt x="38797" y="332660"/>
                    </a:lnTo>
                    <a:lnTo>
                      <a:pt x="17853" y="296418"/>
                    </a:lnTo>
                    <a:lnTo>
                      <a:pt x="4615" y="256365"/>
                    </a:lnTo>
                    <a:lnTo>
                      <a:pt x="0" y="213360"/>
                    </a:lnTo>
                    <a:close/>
                  </a:path>
                </a:pathLst>
              </a:custGeom>
              <a:ln w="285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45" name="object 25">
              <a:extLst>
                <a:ext uri="{FF2B5EF4-FFF2-40B4-BE49-F238E27FC236}">
                  <a16:creationId xmlns:a16="http://schemas.microsoft.com/office/drawing/2014/main" id="{EBA221EE-1EF4-010C-45F4-5864C0152091}"/>
                </a:ext>
              </a:extLst>
            </p:cNvPr>
            <p:cNvSpPr txBox="1"/>
            <p:nvPr/>
          </p:nvSpPr>
          <p:spPr>
            <a:xfrm>
              <a:off x="6038727" y="5236732"/>
              <a:ext cx="254635" cy="71219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US" b="1" spc="-50" dirty="0">
                  <a:latin typeface="Microsoft YaHei"/>
                  <a:cs typeface="Microsoft YaHei"/>
                </a:rPr>
                <a:t>3</a:t>
              </a: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sz="1800" dirty="0">
                <a:latin typeface="Microsoft YaHei"/>
                <a:cs typeface="Microsoft YaHei"/>
              </a:endParaRPr>
            </a:p>
          </p:txBody>
        </p:sp>
      </p:grpSp>
      <p:grpSp>
        <p:nvGrpSpPr>
          <p:cNvPr id="153" name="object 67"/>
          <p:cNvGrpSpPr/>
          <p:nvPr/>
        </p:nvGrpSpPr>
        <p:grpSpPr>
          <a:xfrm>
            <a:off x="883428" y="4666398"/>
            <a:ext cx="1607763" cy="1339177"/>
            <a:chOff x="735688" y="5015357"/>
            <a:chExt cx="1114626" cy="1696720"/>
          </a:xfrm>
        </p:grpSpPr>
        <p:sp>
          <p:nvSpPr>
            <p:cNvPr id="154" name="object 68"/>
            <p:cNvSpPr/>
            <p:nvPr/>
          </p:nvSpPr>
          <p:spPr>
            <a:xfrm>
              <a:off x="996239" y="5015357"/>
              <a:ext cx="854075" cy="1696720"/>
            </a:xfrm>
            <a:custGeom>
              <a:avLst/>
              <a:gdLst/>
              <a:ahLst/>
              <a:cxnLst/>
              <a:rect l="l" t="t" r="r" b="b"/>
              <a:pathLst>
                <a:path w="854075" h="1696720">
                  <a:moveTo>
                    <a:pt x="171144" y="151151"/>
                  </a:moveTo>
                  <a:lnTo>
                    <a:pt x="133044" y="216466"/>
                  </a:lnTo>
                  <a:lnTo>
                    <a:pt x="133044" y="1696339"/>
                  </a:lnTo>
                  <a:lnTo>
                    <a:pt x="853896" y="1696339"/>
                  </a:lnTo>
                  <a:lnTo>
                    <a:pt x="853896" y="1658239"/>
                  </a:lnTo>
                  <a:lnTo>
                    <a:pt x="209244" y="1658239"/>
                  </a:lnTo>
                  <a:lnTo>
                    <a:pt x="171144" y="1620139"/>
                  </a:lnTo>
                  <a:lnTo>
                    <a:pt x="209244" y="1620139"/>
                  </a:lnTo>
                  <a:lnTo>
                    <a:pt x="209244" y="216466"/>
                  </a:lnTo>
                  <a:lnTo>
                    <a:pt x="171144" y="151151"/>
                  </a:lnTo>
                  <a:close/>
                </a:path>
                <a:path w="854075" h="1696720">
                  <a:moveTo>
                    <a:pt x="209244" y="1620139"/>
                  </a:moveTo>
                  <a:lnTo>
                    <a:pt x="171144" y="1620139"/>
                  </a:lnTo>
                  <a:lnTo>
                    <a:pt x="209244" y="1658239"/>
                  </a:lnTo>
                  <a:lnTo>
                    <a:pt x="209244" y="1620139"/>
                  </a:lnTo>
                  <a:close/>
                </a:path>
                <a:path w="854075" h="1696720">
                  <a:moveTo>
                    <a:pt x="853896" y="1620139"/>
                  </a:moveTo>
                  <a:lnTo>
                    <a:pt x="209244" y="1620139"/>
                  </a:lnTo>
                  <a:lnTo>
                    <a:pt x="209244" y="1658239"/>
                  </a:lnTo>
                  <a:lnTo>
                    <a:pt x="853896" y="1658239"/>
                  </a:lnTo>
                  <a:lnTo>
                    <a:pt x="853896" y="1620139"/>
                  </a:lnTo>
                  <a:close/>
                </a:path>
                <a:path w="854075" h="1696720">
                  <a:moveTo>
                    <a:pt x="171144" y="0"/>
                  </a:moveTo>
                  <a:lnTo>
                    <a:pt x="4888" y="284988"/>
                  </a:lnTo>
                  <a:lnTo>
                    <a:pt x="0" y="299303"/>
                  </a:lnTo>
                  <a:lnTo>
                    <a:pt x="948" y="313880"/>
                  </a:lnTo>
                  <a:lnTo>
                    <a:pt x="7292" y="327028"/>
                  </a:lnTo>
                  <a:lnTo>
                    <a:pt x="18591" y="337058"/>
                  </a:lnTo>
                  <a:lnTo>
                    <a:pt x="32914" y="341969"/>
                  </a:lnTo>
                  <a:lnTo>
                    <a:pt x="47488" y="341010"/>
                  </a:lnTo>
                  <a:lnTo>
                    <a:pt x="60641" y="334646"/>
                  </a:lnTo>
                  <a:lnTo>
                    <a:pt x="70699" y="323342"/>
                  </a:lnTo>
                  <a:lnTo>
                    <a:pt x="133044" y="216466"/>
                  </a:lnTo>
                  <a:lnTo>
                    <a:pt x="133044" y="75565"/>
                  </a:lnTo>
                  <a:lnTo>
                    <a:pt x="215223" y="75565"/>
                  </a:lnTo>
                  <a:lnTo>
                    <a:pt x="171144" y="0"/>
                  </a:lnTo>
                  <a:close/>
                </a:path>
                <a:path w="854075" h="1696720">
                  <a:moveTo>
                    <a:pt x="215223" y="75565"/>
                  </a:moveTo>
                  <a:lnTo>
                    <a:pt x="209244" y="75565"/>
                  </a:lnTo>
                  <a:lnTo>
                    <a:pt x="209244" y="216466"/>
                  </a:lnTo>
                  <a:lnTo>
                    <a:pt x="271588" y="323342"/>
                  </a:lnTo>
                  <a:lnTo>
                    <a:pt x="281624" y="334646"/>
                  </a:lnTo>
                  <a:lnTo>
                    <a:pt x="294776" y="341010"/>
                  </a:lnTo>
                  <a:lnTo>
                    <a:pt x="309355" y="341969"/>
                  </a:lnTo>
                  <a:lnTo>
                    <a:pt x="323671" y="337058"/>
                  </a:lnTo>
                  <a:lnTo>
                    <a:pt x="334975" y="327028"/>
                  </a:lnTo>
                  <a:lnTo>
                    <a:pt x="341339" y="313880"/>
                  </a:lnTo>
                  <a:lnTo>
                    <a:pt x="342298" y="299303"/>
                  </a:lnTo>
                  <a:lnTo>
                    <a:pt x="337387" y="284988"/>
                  </a:lnTo>
                  <a:lnTo>
                    <a:pt x="215223" y="75565"/>
                  </a:lnTo>
                  <a:close/>
                </a:path>
                <a:path w="854075" h="1696720">
                  <a:moveTo>
                    <a:pt x="209244" y="75565"/>
                  </a:moveTo>
                  <a:lnTo>
                    <a:pt x="133044" y="75565"/>
                  </a:lnTo>
                  <a:lnTo>
                    <a:pt x="133044" y="216466"/>
                  </a:lnTo>
                  <a:lnTo>
                    <a:pt x="171144" y="151151"/>
                  </a:lnTo>
                  <a:lnTo>
                    <a:pt x="138238" y="94742"/>
                  </a:lnTo>
                  <a:lnTo>
                    <a:pt x="209244" y="94742"/>
                  </a:lnTo>
                  <a:lnTo>
                    <a:pt x="209244" y="75565"/>
                  </a:lnTo>
                  <a:close/>
                </a:path>
                <a:path w="854075" h="1696720">
                  <a:moveTo>
                    <a:pt x="209244" y="94742"/>
                  </a:moveTo>
                  <a:lnTo>
                    <a:pt x="204049" y="94742"/>
                  </a:lnTo>
                  <a:lnTo>
                    <a:pt x="171144" y="151151"/>
                  </a:lnTo>
                  <a:lnTo>
                    <a:pt x="209244" y="216466"/>
                  </a:lnTo>
                  <a:lnTo>
                    <a:pt x="209244" y="94742"/>
                  </a:lnTo>
                  <a:close/>
                </a:path>
                <a:path w="854075" h="1696720">
                  <a:moveTo>
                    <a:pt x="204049" y="94742"/>
                  </a:moveTo>
                  <a:lnTo>
                    <a:pt x="138238" y="94742"/>
                  </a:lnTo>
                  <a:lnTo>
                    <a:pt x="171144" y="151151"/>
                  </a:lnTo>
                  <a:lnTo>
                    <a:pt x="204049" y="94742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69"/>
            <p:cNvSpPr/>
            <p:nvPr/>
          </p:nvSpPr>
          <p:spPr>
            <a:xfrm>
              <a:off x="735688" y="5361360"/>
              <a:ext cx="893049" cy="753110"/>
            </a:xfrm>
            <a:custGeom>
              <a:avLst/>
              <a:gdLst/>
              <a:ahLst/>
              <a:cxnLst/>
              <a:rect l="l" t="t" r="r" b="b"/>
              <a:pathLst>
                <a:path w="1149350" h="753110">
                  <a:moveTo>
                    <a:pt x="574548" y="0"/>
                  </a:moveTo>
                  <a:lnTo>
                    <a:pt x="463016" y="103759"/>
                  </a:lnTo>
                  <a:lnTo>
                    <a:pt x="287273" y="50419"/>
                  </a:lnTo>
                  <a:lnTo>
                    <a:pt x="269849" y="176784"/>
                  </a:lnTo>
                  <a:lnTo>
                    <a:pt x="76974" y="188213"/>
                  </a:lnTo>
                  <a:lnTo>
                    <a:pt x="158318" y="303403"/>
                  </a:lnTo>
                  <a:lnTo>
                    <a:pt x="0" y="376428"/>
                  </a:lnTo>
                  <a:lnTo>
                    <a:pt x="158318" y="449453"/>
                  </a:lnTo>
                  <a:lnTo>
                    <a:pt x="76974" y="564642"/>
                  </a:lnTo>
                  <a:lnTo>
                    <a:pt x="269849" y="576072"/>
                  </a:lnTo>
                  <a:lnTo>
                    <a:pt x="287273" y="702437"/>
                  </a:lnTo>
                  <a:lnTo>
                    <a:pt x="463016" y="649097"/>
                  </a:lnTo>
                  <a:lnTo>
                    <a:pt x="574548" y="752856"/>
                  </a:lnTo>
                  <a:lnTo>
                    <a:pt x="686054" y="649097"/>
                  </a:lnTo>
                  <a:lnTo>
                    <a:pt x="861822" y="702437"/>
                  </a:lnTo>
                  <a:lnTo>
                    <a:pt x="879220" y="576072"/>
                  </a:lnTo>
                  <a:lnTo>
                    <a:pt x="1072133" y="564642"/>
                  </a:lnTo>
                  <a:lnTo>
                    <a:pt x="990726" y="449453"/>
                  </a:lnTo>
                  <a:lnTo>
                    <a:pt x="1149095" y="376428"/>
                  </a:lnTo>
                  <a:lnTo>
                    <a:pt x="990726" y="303403"/>
                  </a:lnTo>
                  <a:lnTo>
                    <a:pt x="1072133" y="188213"/>
                  </a:lnTo>
                  <a:lnTo>
                    <a:pt x="879220" y="176784"/>
                  </a:lnTo>
                  <a:lnTo>
                    <a:pt x="861822" y="50419"/>
                  </a:lnTo>
                  <a:lnTo>
                    <a:pt x="686054" y="103759"/>
                  </a:lnTo>
                  <a:lnTo>
                    <a:pt x="57454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6" name="object 70"/>
          <p:cNvSpPr txBox="1"/>
          <p:nvPr/>
        </p:nvSpPr>
        <p:spPr>
          <a:xfrm>
            <a:off x="1286207" y="5113636"/>
            <a:ext cx="482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Microsoft YaHei"/>
                <a:cs typeface="Microsoft YaHei"/>
              </a:rPr>
              <a:t>被害</a:t>
            </a:r>
            <a:endParaRPr sz="1800" dirty="0">
              <a:latin typeface="Microsoft YaHei"/>
              <a:cs typeface="Microsoft YaHei"/>
            </a:endParaRPr>
          </a:p>
        </p:txBody>
      </p:sp>
      <p:pic>
        <p:nvPicPr>
          <p:cNvPr id="157" name="object 75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222707" y="5395975"/>
            <a:ext cx="609600" cy="609600"/>
          </a:xfrm>
          <a:prstGeom prst="rect">
            <a:avLst/>
          </a:prstGeom>
        </p:spPr>
      </p:pic>
      <p:sp>
        <p:nvSpPr>
          <p:cNvPr id="159" name="object 60">
            <a:extLst>
              <a:ext uri="{FF2B5EF4-FFF2-40B4-BE49-F238E27FC236}">
                <a16:creationId xmlns:a16="http://schemas.microsoft.com/office/drawing/2014/main" id="{0E1AB8F7-F311-0F69-5199-8DEE56801DE8}"/>
              </a:ext>
            </a:extLst>
          </p:cNvPr>
          <p:cNvSpPr txBox="1"/>
          <p:nvPr/>
        </p:nvSpPr>
        <p:spPr>
          <a:xfrm>
            <a:off x="1118678" y="6005575"/>
            <a:ext cx="1020002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1100" b="1" spc="-1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YaHei"/>
              </a:rPr>
              <a:t>騙されて振込</a:t>
            </a:r>
            <a:endParaRPr sz="11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YaHei"/>
            </a:endParaRPr>
          </a:p>
        </p:txBody>
      </p:sp>
      <p:grpSp>
        <p:nvGrpSpPr>
          <p:cNvPr id="160" name="グループ化 159">
            <a:extLst>
              <a:ext uri="{FF2B5EF4-FFF2-40B4-BE49-F238E27FC236}">
                <a16:creationId xmlns:a16="http://schemas.microsoft.com/office/drawing/2014/main" id="{D8136BF2-00CF-AFE8-768D-2A23B2EE24A5}"/>
              </a:ext>
            </a:extLst>
          </p:cNvPr>
          <p:cNvGrpSpPr/>
          <p:nvPr/>
        </p:nvGrpSpPr>
        <p:grpSpPr>
          <a:xfrm>
            <a:off x="1372678" y="6238338"/>
            <a:ext cx="357327" cy="541143"/>
            <a:chOff x="5903466" y="5218556"/>
            <a:chExt cx="467359" cy="728376"/>
          </a:xfrm>
        </p:grpSpPr>
        <p:grpSp>
          <p:nvGrpSpPr>
            <p:cNvPr id="161" name="object 22">
              <a:extLst>
                <a:ext uri="{FF2B5EF4-FFF2-40B4-BE49-F238E27FC236}">
                  <a16:creationId xmlns:a16="http://schemas.microsoft.com/office/drawing/2014/main" id="{C6F0BC00-683B-7177-5B4C-1D09E798A067}"/>
                </a:ext>
              </a:extLst>
            </p:cNvPr>
            <p:cNvGrpSpPr/>
            <p:nvPr/>
          </p:nvGrpSpPr>
          <p:grpSpPr>
            <a:xfrm>
              <a:off x="5903466" y="5218556"/>
              <a:ext cx="467359" cy="439420"/>
              <a:chOff x="5934202" y="5230114"/>
              <a:chExt cx="467359" cy="439420"/>
            </a:xfrm>
          </p:grpSpPr>
          <p:sp>
            <p:nvSpPr>
              <p:cNvPr id="163" name="object 23">
                <a:extLst>
                  <a:ext uri="{FF2B5EF4-FFF2-40B4-BE49-F238E27FC236}">
                    <a16:creationId xmlns:a16="http://schemas.microsoft.com/office/drawing/2014/main" id="{8BFCC46D-4BE8-79A9-D7C3-3E6CEB341549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227075" y="0"/>
                    </a:moveTo>
                    <a:lnTo>
                      <a:pt x="181329" y="4333"/>
                    </a:lnTo>
                    <a:lnTo>
                      <a:pt x="138713" y="16764"/>
                    </a:lnTo>
                    <a:lnTo>
                      <a:pt x="100142" y="36433"/>
                    </a:lnTo>
                    <a:lnTo>
                      <a:pt x="66532" y="62484"/>
                    </a:lnTo>
                    <a:lnTo>
                      <a:pt x="38797" y="94059"/>
                    </a:lnTo>
                    <a:lnTo>
                      <a:pt x="17853" y="130301"/>
                    </a:lnTo>
                    <a:lnTo>
                      <a:pt x="4615" y="170354"/>
                    </a:lnTo>
                    <a:lnTo>
                      <a:pt x="0" y="213360"/>
                    </a:lnTo>
                    <a:lnTo>
                      <a:pt x="4615" y="256365"/>
                    </a:lnTo>
                    <a:lnTo>
                      <a:pt x="17853" y="296418"/>
                    </a:lnTo>
                    <a:lnTo>
                      <a:pt x="38797" y="332660"/>
                    </a:lnTo>
                    <a:lnTo>
                      <a:pt x="66532" y="364236"/>
                    </a:lnTo>
                    <a:lnTo>
                      <a:pt x="100142" y="390286"/>
                    </a:lnTo>
                    <a:lnTo>
                      <a:pt x="138713" y="409956"/>
                    </a:lnTo>
                    <a:lnTo>
                      <a:pt x="181329" y="422386"/>
                    </a:lnTo>
                    <a:lnTo>
                      <a:pt x="227075" y="426720"/>
                    </a:lnTo>
                    <a:lnTo>
                      <a:pt x="272822" y="422386"/>
                    </a:lnTo>
                    <a:lnTo>
                      <a:pt x="315438" y="409955"/>
                    </a:lnTo>
                    <a:lnTo>
                      <a:pt x="354009" y="390286"/>
                    </a:lnTo>
                    <a:lnTo>
                      <a:pt x="387619" y="364236"/>
                    </a:lnTo>
                    <a:lnTo>
                      <a:pt x="415354" y="332660"/>
                    </a:lnTo>
                    <a:lnTo>
                      <a:pt x="436298" y="296418"/>
                    </a:lnTo>
                    <a:lnTo>
                      <a:pt x="449536" y="256365"/>
                    </a:lnTo>
                    <a:lnTo>
                      <a:pt x="454151" y="213360"/>
                    </a:lnTo>
                    <a:lnTo>
                      <a:pt x="449536" y="170354"/>
                    </a:lnTo>
                    <a:lnTo>
                      <a:pt x="436298" y="130301"/>
                    </a:lnTo>
                    <a:lnTo>
                      <a:pt x="415354" y="94059"/>
                    </a:lnTo>
                    <a:lnTo>
                      <a:pt x="387619" y="62483"/>
                    </a:lnTo>
                    <a:lnTo>
                      <a:pt x="354009" y="36433"/>
                    </a:lnTo>
                    <a:lnTo>
                      <a:pt x="315438" y="16763"/>
                    </a:lnTo>
                    <a:lnTo>
                      <a:pt x="272822" y="4333"/>
                    </a:lnTo>
                    <a:lnTo>
                      <a:pt x="227075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64" name="object 24">
                <a:extLst>
                  <a:ext uri="{FF2B5EF4-FFF2-40B4-BE49-F238E27FC236}">
                    <a16:creationId xmlns:a16="http://schemas.microsoft.com/office/drawing/2014/main" id="{4F1B5B8F-03AE-C481-B86A-E39BECCA716E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0" y="213360"/>
                    </a:moveTo>
                    <a:lnTo>
                      <a:pt x="4615" y="170354"/>
                    </a:lnTo>
                    <a:lnTo>
                      <a:pt x="17853" y="130301"/>
                    </a:lnTo>
                    <a:lnTo>
                      <a:pt x="38797" y="94059"/>
                    </a:lnTo>
                    <a:lnTo>
                      <a:pt x="66532" y="62484"/>
                    </a:lnTo>
                    <a:lnTo>
                      <a:pt x="100142" y="36433"/>
                    </a:lnTo>
                    <a:lnTo>
                      <a:pt x="138713" y="16764"/>
                    </a:lnTo>
                    <a:lnTo>
                      <a:pt x="181329" y="4333"/>
                    </a:lnTo>
                    <a:lnTo>
                      <a:pt x="227075" y="0"/>
                    </a:lnTo>
                    <a:lnTo>
                      <a:pt x="272822" y="4333"/>
                    </a:lnTo>
                    <a:lnTo>
                      <a:pt x="315438" y="16763"/>
                    </a:lnTo>
                    <a:lnTo>
                      <a:pt x="354009" y="36433"/>
                    </a:lnTo>
                    <a:lnTo>
                      <a:pt x="387619" y="62483"/>
                    </a:lnTo>
                    <a:lnTo>
                      <a:pt x="415354" y="94059"/>
                    </a:lnTo>
                    <a:lnTo>
                      <a:pt x="436298" y="130301"/>
                    </a:lnTo>
                    <a:lnTo>
                      <a:pt x="449536" y="170354"/>
                    </a:lnTo>
                    <a:lnTo>
                      <a:pt x="454151" y="213360"/>
                    </a:lnTo>
                    <a:lnTo>
                      <a:pt x="449536" y="256365"/>
                    </a:lnTo>
                    <a:lnTo>
                      <a:pt x="436298" y="296418"/>
                    </a:lnTo>
                    <a:lnTo>
                      <a:pt x="415354" y="332660"/>
                    </a:lnTo>
                    <a:lnTo>
                      <a:pt x="387619" y="364236"/>
                    </a:lnTo>
                    <a:lnTo>
                      <a:pt x="354009" y="390286"/>
                    </a:lnTo>
                    <a:lnTo>
                      <a:pt x="315438" y="409955"/>
                    </a:lnTo>
                    <a:lnTo>
                      <a:pt x="272822" y="422386"/>
                    </a:lnTo>
                    <a:lnTo>
                      <a:pt x="227075" y="426720"/>
                    </a:lnTo>
                    <a:lnTo>
                      <a:pt x="181329" y="422386"/>
                    </a:lnTo>
                    <a:lnTo>
                      <a:pt x="138713" y="409956"/>
                    </a:lnTo>
                    <a:lnTo>
                      <a:pt x="100142" y="390286"/>
                    </a:lnTo>
                    <a:lnTo>
                      <a:pt x="66532" y="364236"/>
                    </a:lnTo>
                    <a:lnTo>
                      <a:pt x="38797" y="332660"/>
                    </a:lnTo>
                    <a:lnTo>
                      <a:pt x="17853" y="296418"/>
                    </a:lnTo>
                    <a:lnTo>
                      <a:pt x="4615" y="256365"/>
                    </a:lnTo>
                    <a:lnTo>
                      <a:pt x="0" y="213360"/>
                    </a:lnTo>
                    <a:close/>
                  </a:path>
                </a:pathLst>
              </a:custGeom>
              <a:ln w="285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162" name="object 25">
              <a:extLst>
                <a:ext uri="{FF2B5EF4-FFF2-40B4-BE49-F238E27FC236}">
                  <a16:creationId xmlns:a16="http://schemas.microsoft.com/office/drawing/2014/main" id="{497B10F6-9C35-58F7-C6BC-F2747B823F59}"/>
                </a:ext>
              </a:extLst>
            </p:cNvPr>
            <p:cNvSpPr txBox="1"/>
            <p:nvPr/>
          </p:nvSpPr>
          <p:spPr>
            <a:xfrm>
              <a:off x="5972314" y="5234733"/>
              <a:ext cx="254635" cy="71219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b="1" spc="-50" dirty="0">
                  <a:latin typeface="Microsoft YaHei"/>
                  <a:cs typeface="Microsoft YaHei"/>
                </a:rPr>
                <a:t>４</a:t>
              </a:r>
              <a:endParaRPr lang="en-US" b="1" spc="-50" dirty="0">
                <a:latin typeface="Microsoft YaHei"/>
                <a:cs typeface="Microsoft YaHei"/>
              </a:endParaRP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sz="1800" dirty="0">
                <a:latin typeface="Microsoft YaHei"/>
                <a:cs typeface="Microsoft YaHei"/>
              </a:endParaRPr>
            </a:p>
          </p:txBody>
        </p:sp>
      </p:grpSp>
      <p:grpSp>
        <p:nvGrpSpPr>
          <p:cNvPr id="165" name="グループ化 164">
            <a:extLst>
              <a:ext uri="{FF2B5EF4-FFF2-40B4-BE49-F238E27FC236}">
                <a16:creationId xmlns:a16="http://schemas.microsoft.com/office/drawing/2014/main" id="{5BE643E7-48C0-BF72-366C-C1A16CAB9B78}"/>
              </a:ext>
            </a:extLst>
          </p:cNvPr>
          <p:cNvGrpSpPr/>
          <p:nvPr/>
        </p:nvGrpSpPr>
        <p:grpSpPr>
          <a:xfrm>
            <a:off x="6078447" y="5044888"/>
            <a:ext cx="357327" cy="884262"/>
            <a:chOff x="5903466" y="5218556"/>
            <a:chExt cx="467359" cy="1086475"/>
          </a:xfrm>
        </p:grpSpPr>
        <p:grpSp>
          <p:nvGrpSpPr>
            <p:cNvPr id="166" name="object 22">
              <a:extLst>
                <a:ext uri="{FF2B5EF4-FFF2-40B4-BE49-F238E27FC236}">
                  <a16:creationId xmlns:a16="http://schemas.microsoft.com/office/drawing/2014/main" id="{9F9500C4-B230-F942-2243-870516846009}"/>
                </a:ext>
              </a:extLst>
            </p:cNvPr>
            <p:cNvGrpSpPr/>
            <p:nvPr/>
          </p:nvGrpSpPr>
          <p:grpSpPr>
            <a:xfrm>
              <a:off x="5903466" y="5218556"/>
              <a:ext cx="467359" cy="439420"/>
              <a:chOff x="5934202" y="5230114"/>
              <a:chExt cx="467359" cy="439420"/>
            </a:xfrm>
          </p:grpSpPr>
          <p:sp>
            <p:nvSpPr>
              <p:cNvPr id="168" name="object 23">
                <a:extLst>
                  <a:ext uri="{FF2B5EF4-FFF2-40B4-BE49-F238E27FC236}">
                    <a16:creationId xmlns:a16="http://schemas.microsoft.com/office/drawing/2014/main" id="{FADA8894-A342-0754-C432-0217584AAF18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227075" y="0"/>
                    </a:moveTo>
                    <a:lnTo>
                      <a:pt x="181329" y="4333"/>
                    </a:lnTo>
                    <a:lnTo>
                      <a:pt x="138713" y="16764"/>
                    </a:lnTo>
                    <a:lnTo>
                      <a:pt x="100142" y="36433"/>
                    </a:lnTo>
                    <a:lnTo>
                      <a:pt x="66532" y="62484"/>
                    </a:lnTo>
                    <a:lnTo>
                      <a:pt x="38797" y="94059"/>
                    </a:lnTo>
                    <a:lnTo>
                      <a:pt x="17853" y="130301"/>
                    </a:lnTo>
                    <a:lnTo>
                      <a:pt x="4615" y="170354"/>
                    </a:lnTo>
                    <a:lnTo>
                      <a:pt x="0" y="213360"/>
                    </a:lnTo>
                    <a:lnTo>
                      <a:pt x="4615" y="256365"/>
                    </a:lnTo>
                    <a:lnTo>
                      <a:pt x="17853" y="296418"/>
                    </a:lnTo>
                    <a:lnTo>
                      <a:pt x="38797" y="332660"/>
                    </a:lnTo>
                    <a:lnTo>
                      <a:pt x="66532" y="364236"/>
                    </a:lnTo>
                    <a:lnTo>
                      <a:pt x="100142" y="390286"/>
                    </a:lnTo>
                    <a:lnTo>
                      <a:pt x="138713" y="409956"/>
                    </a:lnTo>
                    <a:lnTo>
                      <a:pt x="181329" y="422386"/>
                    </a:lnTo>
                    <a:lnTo>
                      <a:pt x="227075" y="426720"/>
                    </a:lnTo>
                    <a:lnTo>
                      <a:pt x="272822" y="422386"/>
                    </a:lnTo>
                    <a:lnTo>
                      <a:pt x="315438" y="409955"/>
                    </a:lnTo>
                    <a:lnTo>
                      <a:pt x="354009" y="390286"/>
                    </a:lnTo>
                    <a:lnTo>
                      <a:pt x="387619" y="364236"/>
                    </a:lnTo>
                    <a:lnTo>
                      <a:pt x="415354" y="332660"/>
                    </a:lnTo>
                    <a:lnTo>
                      <a:pt x="436298" y="296418"/>
                    </a:lnTo>
                    <a:lnTo>
                      <a:pt x="449536" y="256365"/>
                    </a:lnTo>
                    <a:lnTo>
                      <a:pt x="454151" y="213360"/>
                    </a:lnTo>
                    <a:lnTo>
                      <a:pt x="449536" y="170354"/>
                    </a:lnTo>
                    <a:lnTo>
                      <a:pt x="436298" y="130301"/>
                    </a:lnTo>
                    <a:lnTo>
                      <a:pt x="415354" y="94059"/>
                    </a:lnTo>
                    <a:lnTo>
                      <a:pt x="387619" y="62483"/>
                    </a:lnTo>
                    <a:lnTo>
                      <a:pt x="354009" y="36433"/>
                    </a:lnTo>
                    <a:lnTo>
                      <a:pt x="315438" y="16763"/>
                    </a:lnTo>
                    <a:lnTo>
                      <a:pt x="272822" y="4333"/>
                    </a:lnTo>
                    <a:lnTo>
                      <a:pt x="227075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69" name="object 24">
                <a:extLst>
                  <a:ext uri="{FF2B5EF4-FFF2-40B4-BE49-F238E27FC236}">
                    <a16:creationId xmlns:a16="http://schemas.microsoft.com/office/drawing/2014/main" id="{BE723678-4CEE-75C2-304B-8C300E1CF6AF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0" y="213360"/>
                    </a:moveTo>
                    <a:lnTo>
                      <a:pt x="4615" y="170354"/>
                    </a:lnTo>
                    <a:lnTo>
                      <a:pt x="17853" y="130301"/>
                    </a:lnTo>
                    <a:lnTo>
                      <a:pt x="38797" y="94059"/>
                    </a:lnTo>
                    <a:lnTo>
                      <a:pt x="66532" y="62484"/>
                    </a:lnTo>
                    <a:lnTo>
                      <a:pt x="100142" y="36433"/>
                    </a:lnTo>
                    <a:lnTo>
                      <a:pt x="138713" y="16764"/>
                    </a:lnTo>
                    <a:lnTo>
                      <a:pt x="181329" y="4333"/>
                    </a:lnTo>
                    <a:lnTo>
                      <a:pt x="227075" y="0"/>
                    </a:lnTo>
                    <a:lnTo>
                      <a:pt x="272822" y="4333"/>
                    </a:lnTo>
                    <a:lnTo>
                      <a:pt x="315438" y="16763"/>
                    </a:lnTo>
                    <a:lnTo>
                      <a:pt x="354009" y="36433"/>
                    </a:lnTo>
                    <a:lnTo>
                      <a:pt x="387619" y="62483"/>
                    </a:lnTo>
                    <a:lnTo>
                      <a:pt x="415354" y="94059"/>
                    </a:lnTo>
                    <a:lnTo>
                      <a:pt x="436298" y="130301"/>
                    </a:lnTo>
                    <a:lnTo>
                      <a:pt x="449536" y="170354"/>
                    </a:lnTo>
                    <a:lnTo>
                      <a:pt x="454151" y="213360"/>
                    </a:lnTo>
                    <a:lnTo>
                      <a:pt x="449536" y="256365"/>
                    </a:lnTo>
                    <a:lnTo>
                      <a:pt x="436298" y="296418"/>
                    </a:lnTo>
                    <a:lnTo>
                      <a:pt x="415354" y="332660"/>
                    </a:lnTo>
                    <a:lnTo>
                      <a:pt x="387619" y="364236"/>
                    </a:lnTo>
                    <a:lnTo>
                      <a:pt x="354009" y="390286"/>
                    </a:lnTo>
                    <a:lnTo>
                      <a:pt x="315438" y="409955"/>
                    </a:lnTo>
                    <a:lnTo>
                      <a:pt x="272822" y="422386"/>
                    </a:lnTo>
                    <a:lnTo>
                      <a:pt x="227075" y="426720"/>
                    </a:lnTo>
                    <a:lnTo>
                      <a:pt x="181329" y="422386"/>
                    </a:lnTo>
                    <a:lnTo>
                      <a:pt x="138713" y="409956"/>
                    </a:lnTo>
                    <a:lnTo>
                      <a:pt x="100142" y="390286"/>
                    </a:lnTo>
                    <a:lnTo>
                      <a:pt x="66532" y="364236"/>
                    </a:lnTo>
                    <a:lnTo>
                      <a:pt x="38797" y="332660"/>
                    </a:lnTo>
                    <a:lnTo>
                      <a:pt x="17853" y="296418"/>
                    </a:lnTo>
                    <a:lnTo>
                      <a:pt x="4615" y="256365"/>
                    </a:lnTo>
                    <a:lnTo>
                      <a:pt x="0" y="213360"/>
                    </a:lnTo>
                    <a:close/>
                  </a:path>
                </a:pathLst>
              </a:custGeom>
              <a:ln w="285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67" name="object 25">
              <a:extLst>
                <a:ext uri="{FF2B5EF4-FFF2-40B4-BE49-F238E27FC236}">
                  <a16:creationId xmlns:a16="http://schemas.microsoft.com/office/drawing/2014/main" id="{E7C1E064-6E5A-AF45-B68F-80150320C3C9}"/>
                </a:ext>
              </a:extLst>
            </p:cNvPr>
            <p:cNvSpPr txBox="1"/>
            <p:nvPr/>
          </p:nvSpPr>
          <p:spPr>
            <a:xfrm>
              <a:off x="6038727" y="5236732"/>
              <a:ext cx="254635" cy="106829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US" b="1" spc="-50" dirty="0">
                  <a:latin typeface="Microsoft YaHei"/>
                  <a:cs typeface="Microsoft YaHei"/>
                </a:rPr>
                <a:t>2</a:t>
              </a: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lang="en-US" b="1" spc="-50" dirty="0">
                <a:latin typeface="Microsoft YaHei"/>
                <a:cs typeface="Microsoft YaHei"/>
              </a:endParaRP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sz="1800" dirty="0">
                <a:latin typeface="Microsoft YaHei"/>
                <a:cs typeface="Microsoft YaHei"/>
              </a:endParaRP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8605B4C7-05D7-BCFB-CD9F-170F81F788B9}"/>
              </a:ext>
            </a:extLst>
          </p:cNvPr>
          <p:cNvGrpSpPr/>
          <p:nvPr/>
        </p:nvGrpSpPr>
        <p:grpSpPr>
          <a:xfrm>
            <a:off x="2158290" y="4271365"/>
            <a:ext cx="357327" cy="887365"/>
            <a:chOff x="5903466" y="5218556"/>
            <a:chExt cx="467359" cy="1194390"/>
          </a:xfrm>
        </p:grpSpPr>
        <p:grpSp>
          <p:nvGrpSpPr>
            <p:cNvPr id="171" name="object 22">
              <a:extLst>
                <a:ext uri="{FF2B5EF4-FFF2-40B4-BE49-F238E27FC236}">
                  <a16:creationId xmlns:a16="http://schemas.microsoft.com/office/drawing/2014/main" id="{EAE362A3-0739-C4A3-AFD0-D7D407370CD5}"/>
                </a:ext>
              </a:extLst>
            </p:cNvPr>
            <p:cNvGrpSpPr/>
            <p:nvPr/>
          </p:nvGrpSpPr>
          <p:grpSpPr>
            <a:xfrm>
              <a:off x="5903466" y="5218556"/>
              <a:ext cx="467359" cy="439420"/>
              <a:chOff x="5934202" y="5230114"/>
              <a:chExt cx="467359" cy="439420"/>
            </a:xfrm>
          </p:grpSpPr>
          <p:sp>
            <p:nvSpPr>
              <p:cNvPr id="173" name="object 23">
                <a:extLst>
                  <a:ext uri="{FF2B5EF4-FFF2-40B4-BE49-F238E27FC236}">
                    <a16:creationId xmlns:a16="http://schemas.microsoft.com/office/drawing/2014/main" id="{52D41DDC-EE90-F6BA-CCCB-13AE3129F97C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227075" y="0"/>
                    </a:moveTo>
                    <a:lnTo>
                      <a:pt x="181329" y="4333"/>
                    </a:lnTo>
                    <a:lnTo>
                      <a:pt x="138713" y="16764"/>
                    </a:lnTo>
                    <a:lnTo>
                      <a:pt x="100142" y="36433"/>
                    </a:lnTo>
                    <a:lnTo>
                      <a:pt x="66532" y="62484"/>
                    </a:lnTo>
                    <a:lnTo>
                      <a:pt x="38797" y="94059"/>
                    </a:lnTo>
                    <a:lnTo>
                      <a:pt x="17853" y="130301"/>
                    </a:lnTo>
                    <a:lnTo>
                      <a:pt x="4615" y="170354"/>
                    </a:lnTo>
                    <a:lnTo>
                      <a:pt x="0" y="213360"/>
                    </a:lnTo>
                    <a:lnTo>
                      <a:pt x="4615" y="256365"/>
                    </a:lnTo>
                    <a:lnTo>
                      <a:pt x="17853" y="296418"/>
                    </a:lnTo>
                    <a:lnTo>
                      <a:pt x="38797" y="332660"/>
                    </a:lnTo>
                    <a:lnTo>
                      <a:pt x="66532" y="364236"/>
                    </a:lnTo>
                    <a:lnTo>
                      <a:pt x="100142" y="390286"/>
                    </a:lnTo>
                    <a:lnTo>
                      <a:pt x="138713" y="409956"/>
                    </a:lnTo>
                    <a:lnTo>
                      <a:pt x="181329" y="422386"/>
                    </a:lnTo>
                    <a:lnTo>
                      <a:pt x="227075" y="426720"/>
                    </a:lnTo>
                    <a:lnTo>
                      <a:pt x="272822" y="422386"/>
                    </a:lnTo>
                    <a:lnTo>
                      <a:pt x="315438" y="409955"/>
                    </a:lnTo>
                    <a:lnTo>
                      <a:pt x="354009" y="390286"/>
                    </a:lnTo>
                    <a:lnTo>
                      <a:pt x="387619" y="364236"/>
                    </a:lnTo>
                    <a:lnTo>
                      <a:pt x="415354" y="332660"/>
                    </a:lnTo>
                    <a:lnTo>
                      <a:pt x="436298" y="296418"/>
                    </a:lnTo>
                    <a:lnTo>
                      <a:pt x="449536" y="256365"/>
                    </a:lnTo>
                    <a:lnTo>
                      <a:pt x="454151" y="213360"/>
                    </a:lnTo>
                    <a:lnTo>
                      <a:pt x="449536" y="170354"/>
                    </a:lnTo>
                    <a:lnTo>
                      <a:pt x="436298" y="130301"/>
                    </a:lnTo>
                    <a:lnTo>
                      <a:pt x="415354" y="94059"/>
                    </a:lnTo>
                    <a:lnTo>
                      <a:pt x="387619" y="62483"/>
                    </a:lnTo>
                    <a:lnTo>
                      <a:pt x="354009" y="36433"/>
                    </a:lnTo>
                    <a:lnTo>
                      <a:pt x="315438" y="16763"/>
                    </a:lnTo>
                    <a:lnTo>
                      <a:pt x="272822" y="4333"/>
                    </a:lnTo>
                    <a:lnTo>
                      <a:pt x="227075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4" name="object 24">
                <a:extLst>
                  <a:ext uri="{FF2B5EF4-FFF2-40B4-BE49-F238E27FC236}">
                    <a16:creationId xmlns:a16="http://schemas.microsoft.com/office/drawing/2014/main" id="{C7E89B2D-F029-7BCC-DD5A-56EE83D7F2FA}"/>
                  </a:ext>
                </a:extLst>
              </p:cNvPr>
              <p:cNvSpPr/>
              <p:nvPr/>
            </p:nvSpPr>
            <p:spPr>
              <a:xfrm>
                <a:off x="5940552" y="5236464"/>
                <a:ext cx="454659" cy="426720"/>
              </a:xfrm>
              <a:custGeom>
                <a:avLst/>
                <a:gdLst/>
                <a:ahLst/>
                <a:cxnLst/>
                <a:rect l="l" t="t" r="r" b="b"/>
                <a:pathLst>
                  <a:path w="454660" h="426720">
                    <a:moveTo>
                      <a:pt x="0" y="213360"/>
                    </a:moveTo>
                    <a:lnTo>
                      <a:pt x="4615" y="170354"/>
                    </a:lnTo>
                    <a:lnTo>
                      <a:pt x="17853" y="130301"/>
                    </a:lnTo>
                    <a:lnTo>
                      <a:pt x="38797" y="94059"/>
                    </a:lnTo>
                    <a:lnTo>
                      <a:pt x="66532" y="62484"/>
                    </a:lnTo>
                    <a:lnTo>
                      <a:pt x="100142" y="36433"/>
                    </a:lnTo>
                    <a:lnTo>
                      <a:pt x="138713" y="16764"/>
                    </a:lnTo>
                    <a:lnTo>
                      <a:pt x="181329" y="4333"/>
                    </a:lnTo>
                    <a:lnTo>
                      <a:pt x="227075" y="0"/>
                    </a:lnTo>
                    <a:lnTo>
                      <a:pt x="272822" y="4333"/>
                    </a:lnTo>
                    <a:lnTo>
                      <a:pt x="315438" y="16763"/>
                    </a:lnTo>
                    <a:lnTo>
                      <a:pt x="354009" y="36433"/>
                    </a:lnTo>
                    <a:lnTo>
                      <a:pt x="387619" y="62483"/>
                    </a:lnTo>
                    <a:lnTo>
                      <a:pt x="415354" y="94059"/>
                    </a:lnTo>
                    <a:lnTo>
                      <a:pt x="436298" y="130301"/>
                    </a:lnTo>
                    <a:lnTo>
                      <a:pt x="449536" y="170354"/>
                    </a:lnTo>
                    <a:lnTo>
                      <a:pt x="454151" y="213360"/>
                    </a:lnTo>
                    <a:lnTo>
                      <a:pt x="449536" y="256365"/>
                    </a:lnTo>
                    <a:lnTo>
                      <a:pt x="436298" y="296418"/>
                    </a:lnTo>
                    <a:lnTo>
                      <a:pt x="415354" y="332660"/>
                    </a:lnTo>
                    <a:lnTo>
                      <a:pt x="387619" y="364236"/>
                    </a:lnTo>
                    <a:lnTo>
                      <a:pt x="354009" y="390286"/>
                    </a:lnTo>
                    <a:lnTo>
                      <a:pt x="315438" y="409955"/>
                    </a:lnTo>
                    <a:lnTo>
                      <a:pt x="272822" y="422386"/>
                    </a:lnTo>
                    <a:lnTo>
                      <a:pt x="227075" y="426720"/>
                    </a:lnTo>
                    <a:lnTo>
                      <a:pt x="181329" y="422386"/>
                    </a:lnTo>
                    <a:lnTo>
                      <a:pt x="138713" y="409956"/>
                    </a:lnTo>
                    <a:lnTo>
                      <a:pt x="100142" y="390286"/>
                    </a:lnTo>
                    <a:lnTo>
                      <a:pt x="66532" y="364236"/>
                    </a:lnTo>
                    <a:lnTo>
                      <a:pt x="38797" y="332660"/>
                    </a:lnTo>
                    <a:lnTo>
                      <a:pt x="17853" y="296418"/>
                    </a:lnTo>
                    <a:lnTo>
                      <a:pt x="4615" y="256365"/>
                    </a:lnTo>
                    <a:lnTo>
                      <a:pt x="0" y="213360"/>
                    </a:lnTo>
                    <a:close/>
                  </a:path>
                </a:pathLst>
              </a:custGeom>
              <a:ln w="285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172" name="object 25">
              <a:extLst>
                <a:ext uri="{FF2B5EF4-FFF2-40B4-BE49-F238E27FC236}">
                  <a16:creationId xmlns:a16="http://schemas.microsoft.com/office/drawing/2014/main" id="{82458E2D-2C89-DFB1-5FBF-29B0D4750A3A}"/>
                </a:ext>
              </a:extLst>
            </p:cNvPr>
            <p:cNvSpPr txBox="1"/>
            <p:nvPr/>
          </p:nvSpPr>
          <p:spPr>
            <a:xfrm>
              <a:off x="6026517" y="5242644"/>
              <a:ext cx="254635" cy="117030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US" b="1" spc="-50" dirty="0">
                  <a:latin typeface="Microsoft YaHei"/>
                  <a:cs typeface="Microsoft YaHei"/>
                </a:rPr>
                <a:t>1</a:t>
              </a: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lang="en-US" b="1" spc="-50" dirty="0">
                <a:latin typeface="Microsoft YaHei"/>
                <a:cs typeface="Microsoft YaHei"/>
              </a:endParaRPr>
            </a:p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endParaRPr sz="1800" dirty="0">
                <a:latin typeface="Microsoft YaHei"/>
                <a:cs typeface="Microsoft YaHe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299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2013 - 2022 Theme</Template>
  <TotalTime>1964</TotalTime>
  <Words>223</Words>
  <PresentationFormat>ユーザー設定</PresentationFormat>
  <Paragraphs>47</Paragraphs>
  <Slides>1</Slides>
  <Notes>1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1">
      <vt:lpstr>BIZ UDPゴシック</vt:lpstr>
      <vt:lpstr>HGP創英角ﾎﾟｯﾌﾟ体</vt:lpstr>
      <vt:lpstr>Microsoft YaHei</vt:lpstr>
      <vt:lpstr>ＭＳ ゴシック</vt:lpstr>
      <vt:lpstr>SimSun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2026-01-15T00:05:13Z</cp:lastPrinted>
  <dcterms:created xsi:type="dcterms:W3CDTF">2025-08-19T23:28:27Z</dcterms:created>
  <dcterms:modified xsi:type="dcterms:W3CDTF">2026-01-16T00:09:30Z</dcterms:modified>
</cp:coreProperties>
</file>