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FAD8D1-BE8E-4362-8291-19D66A77EBC9}" v="6" dt="2023-06-23T11:02:48.86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6582" autoAdjust="0"/>
  </p:normalViewPr>
  <p:slideViewPr>
    <p:cSldViewPr snapToGrid="0">
      <p:cViewPr varScale="1">
        <p:scale>
          <a:sx n="54" d="100"/>
          <a:sy n="54" d="100"/>
        </p:scale>
        <p:origin x="18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岡田 隼弥" userId="466abd5b-1402-4078-891c-70c50618c9d7" providerId="ADAL" clId="{3FFAD8D1-BE8E-4362-8291-19D66A77EBC9}"/>
    <pc:docChg chg="custSel modSld">
      <pc:chgData name="岡田 隼弥" userId="466abd5b-1402-4078-891c-70c50618c9d7" providerId="ADAL" clId="{3FFAD8D1-BE8E-4362-8291-19D66A77EBC9}" dt="2023-06-23T11:05:08.595" v="927" actId="20577"/>
      <pc:docMkLst>
        <pc:docMk/>
      </pc:docMkLst>
      <pc:sldChg chg="modSp mod">
        <pc:chgData name="岡田 隼弥" userId="466abd5b-1402-4078-891c-70c50618c9d7" providerId="ADAL" clId="{3FFAD8D1-BE8E-4362-8291-19D66A77EBC9}" dt="2023-06-23T10:54:56.306" v="256" actId="20577"/>
        <pc:sldMkLst>
          <pc:docMk/>
          <pc:sldMk cId="884308435" sldId="256"/>
        </pc:sldMkLst>
        <pc:spChg chg="mod">
          <ac:chgData name="岡田 隼弥" userId="466abd5b-1402-4078-891c-70c50618c9d7" providerId="ADAL" clId="{3FFAD8D1-BE8E-4362-8291-19D66A77EBC9}" dt="2023-06-23T10:52:32.889" v="121" actId="1035"/>
          <ac:spMkLst>
            <pc:docMk/>
            <pc:sldMk cId="884308435" sldId="256"/>
            <ac:spMk id="20" creationId="{00000000-0000-0000-0000-000000000000}"/>
          </ac:spMkLst>
        </pc:spChg>
        <pc:spChg chg="mod">
          <ac:chgData name="岡田 隼弥" userId="466abd5b-1402-4078-891c-70c50618c9d7" providerId="ADAL" clId="{3FFAD8D1-BE8E-4362-8291-19D66A77EBC9}" dt="2023-06-23T10:52:32.889" v="121" actId="1035"/>
          <ac:spMkLst>
            <pc:docMk/>
            <pc:sldMk cId="884308435" sldId="256"/>
            <ac:spMk id="24" creationId="{6ED4A901-EC01-44F9-803B-5DB39F02DB7D}"/>
          </ac:spMkLst>
        </pc:spChg>
        <pc:spChg chg="mod">
          <ac:chgData name="岡田 隼弥" userId="466abd5b-1402-4078-891c-70c50618c9d7" providerId="ADAL" clId="{3FFAD8D1-BE8E-4362-8291-19D66A77EBC9}" dt="2023-06-23T10:52:27.275" v="116" actId="1036"/>
          <ac:spMkLst>
            <pc:docMk/>
            <pc:sldMk cId="884308435" sldId="256"/>
            <ac:spMk id="25" creationId="{00000000-0000-0000-0000-000000000000}"/>
          </ac:spMkLst>
        </pc:spChg>
        <pc:spChg chg="mod">
          <ac:chgData name="岡田 隼弥" userId="466abd5b-1402-4078-891c-70c50618c9d7" providerId="ADAL" clId="{3FFAD8D1-BE8E-4362-8291-19D66A77EBC9}" dt="2023-06-23T10:52:32.889" v="121" actId="1035"/>
          <ac:spMkLst>
            <pc:docMk/>
            <pc:sldMk cId="884308435" sldId="256"/>
            <ac:spMk id="26" creationId="{00000000-0000-0000-0000-000000000000}"/>
          </ac:spMkLst>
        </pc:spChg>
        <pc:spChg chg="mod">
          <ac:chgData name="岡田 隼弥" userId="466abd5b-1402-4078-891c-70c50618c9d7" providerId="ADAL" clId="{3FFAD8D1-BE8E-4362-8291-19D66A77EBC9}" dt="2023-06-23T10:52:32.889" v="121" actId="1035"/>
          <ac:spMkLst>
            <pc:docMk/>
            <pc:sldMk cId="884308435" sldId="256"/>
            <ac:spMk id="27" creationId="{00000000-0000-0000-0000-000000000000}"/>
          </ac:spMkLst>
        </pc:spChg>
        <pc:spChg chg="mod">
          <ac:chgData name="岡田 隼弥" userId="466abd5b-1402-4078-891c-70c50618c9d7" providerId="ADAL" clId="{3FFAD8D1-BE8E-4362-8291-19D66A77EBC9}" dt="2023-06-23T10:52:32.889" v="121" actId="1035"/>
          <ac:spMkLst>
            <pc:docMk/>
            <pc:sldMk cId="884308435" sldId="256"/>
            <ac:spMk id="28" creationId="{00000000-0000-0000-0000-000000000000}"/>
          </ac:spMkLst>
        </pc:spChg>
        <pc:spChg chg="mod">
          <ac:chgData name="岡田 隼弥" userId="466abd5b-1402-4078-891c-70c50618c9d7" providerId="ADAL" clId="{3FFAD8D1-BE8E-4362-8291-19D66A77EBC9}" dt="2023-06-23T10:52:32.889" v="121" actId="1035"/>
          <ac:spMkLst>
            <pc:docMk/>
            <pc:sldMk cId="884308435" sldId="256"/>
            <ac:spMk id="33" creationId="{00000000-0000-0000-0000-000000000000}"/>
          </ac:spMkLst>
        </pc:spChg>
        <pc:spChg chg="mod">
          <ac:chgData name="岡田 隼弥" userId="466abd5b-1402-4078-891c-70c50618c9d7" providerId="ADAL" clId="{3FFAD8D1-BE8E-4362-8291-19D66A77EBC9}" dt="2023-06-23T10:52:32.889" v="121" actId="1035"/>
          <ac:spMkLst>
            <pc:docMk/>
            <pc:sldMk cId="884308435" sldId="256"/>
            <ac:spMk id="34" creationId="{00000000-0000-0000-0000-000000000000}"/>
          </ac:spMkLst>
        </pc:spChg>
        <pc:spChg chg="mod">
          <ac:chgData name="岡田 隼弥" userId="466abd5b-1402-4078-891c-70c50618c9d7" providerId="ADAL" clId="{3FFAD8D1-BE8E-4362-8291-19D66A77EBC9}" dt="2023-06-23T10:52:32.889" v="121" actId="1035"/>
          <ac:spMkLst>
            <pc:docMk/>
            <pc:sldMk cId="884308435" sldId="256"/>
            <ac:spMk id="35" creationId="{00000000-0000-0000-0000-000000000000}"/>
          </ac:spMkLst>
        </pc:spChg>
        <pc:spChg chg="mod">
          <ac:chgData name="岡田 隼弥" userId="466abd5b-1402-4078-891c-70c50618c9d7" providerId="ADAL" clId="{3FFAD8D1-BE8E-4362-8291-19D66A77EBC9}" dt="2023-06-23T10:52:32.889" v="121" actId="1035"/>
          <ac:spMkLst>
            <pc:docMk/>
            <pc:sldMk cId="884308435" sldId="256"/>
            <ac:spMk id="37" creationId="{00000000-0000-0000-0000-000000000000}"/>
          </ac:spMkLst>
        </pc:spChg>
        <pc:spChg chg="mod">
          <ac:chgData name="岡田 隼弥" userId="466abd5b-1402-4078-891c-70c50618c9d7" providerId="ADAL" clId="{3FFAD8D1-BE8E-4362-8291-19D66A77EBC9}" dt="2023-06-23T10:52:32.889" v="121" actId="1035"/>
          <ac:spMkLst>
            <pc:docMk/>
            <pc:sldMk cId="884308435" sldId="256"/>
            <ac:spMk id="39" creationId="{00000000-0000-0000-0000-000000000000}"/>
          </ac:spMkLst>
        </pc:spChg>
        <pc:spChg chg="mod">
          <ac:chgData name="岡田 隼弥" userId="466abd5b-1402-4078-891c-70c50618c9d7" providerId="ADAL" clId="{3FFAD8D1-BE8E-4362-8291-19D66A77EBC9}" dt="2023-06-23T10:54:56.306" v="256" actId="20577"/>
          <ac:spMkLst>
            <pc:docMk/>
            <pc:sldMk cId="884308435" sldId="256"/>
            <ac:spMk id="40" creationId="{00000000-0000-0000-0000-000000000000}"/>
          </ac:spMkLst>
        </pc:spChg>
        <pc:spChg chg="mod">
          <ac:chgData name="岡田 隼弥" userId="466abd5b-1402-4078-891c-70c50618c9d7" providerId="ADAL" clId="{3FFAD8D1-BE8E-4362-8291-19D66A77EBC9}" dt="2023-06-23T10:52:27.275" v="116" actId="1036"/>
          <ac:spMkLst>
            <pc:docMk/>
            <pc:sldMk cId="884308435" sldId="256"/>
            <ac:spMk id="42" creationId="{00000000-0000-0000-0000-000000000000}"/>
          </ac:spMkLst>
        </pc:spChg>
        <pc:graphicFrameChg chg="mod">
          <ac:chgData name="岡田 隼弥" userId="466abd5b-1402-4078-891c-70c50618c9d7" providerId="ADAL" clId="{3FFAD8D1-BE8E-4362-8291-19D66A77EBC9}" dt="2023-06-23T10:52:32.889" v="121" actId="1035"/>
          <ac:graphicFrameMkLst>
            <pc:docMk/>
            <pc:sldMk cId="884308435" sldId="256"/>
            <ac:graphicFrameMk id="23" creationId="{00000000-0000-0000-0000-000000000000}"/>
          </ac:graphicFrameMkLst>
        </pc:graphicFrameChg>
        <pc:graphicFrameChg chg="mod">
          <ac:chgData name="岡田 隼弥" userId="466abd5b-1402-4078-891c-70c50618c9d7" providerId="ADAL" clId="{3FFAD8D1-BE8E-4362-8291-19D66A77EBC9}" dt="2023-06-23T10:52:32.889" v="121" actId="1035"/>
          <ac:graphicFrameMkLst>
            <pc:docMk/>
            <pc:sldMk cId="884308435" sldId="256"/>
            <ac:graphicFrameMk id="31" creationId="{00000000-0000-0000-0000-000000000000}"/>
          </ac:graphicFrameMkLst>
        </pc:graphicFrameChg>
      </pc:sldChg>
      <pc:sldChg chg="addSp delSp modSp mod">
        <pc:chgData name="岡田 隼弥" userId="466abd5b-1402-4078-891c-70c50618c9d7" providerId="ADAL" clId="{3FFAD8D1-BE8E-4362-8291-19D66A77EBC9}" dt="2023-06-23T11:05:08.595" v="927" actId="20577"/>
        <pc:sldMkLst>
          <pc:docMk/>
          <pc:sldMk cId="3651845065" sldId="257"/>
        </pc:sldMkLst>
        <pc:spChg chg="mod">
          <ac:chgData name="岡田 隼弥" userId="466abd5b-1402-4078-891c-70c50618c9d7" providerId="ADAL" clId="{3FFAD8D1-BE8E-4362-8291-19D66A77EBC9}" dt="2023-06-23T10:58:52.302" v="627" actId="14100"/>
          <ac:spMkLst>
            <pc:docMk/>
            <pc:sldMk cId="3651845065" sldId="257"/>
            <ac:spMk id="3" creationId="{00000000-0000-0000-0000-000000000000}"/>
          </ac:spMkLst>
        </pc:spChg>
        <pc:spChg chg="mod">
          <ac:chgData name="岡田 隼弥" userId="466abd5b-1402-4078-891c-70c50618c9d7" providerId="ADAL" clId="{3FFAD8D1-BE8E-4362-8291-19D66A77EBC9}" dt="2023-06-23T10:54:07.884" v="209" actId="20577"/>
          <ac:spMkLst>
            <pc:docMk/>
            <pc:sldMk cId="3651845065" sldId="257"/>
            <ac:spMk id="6" creationId="{00000000-0000-0000-0000-000000000000}"/>
          </ac:spMkLst>
        </pc:spChg>
        <pc:spChg chg="mod">
          <ac:chgData name="岡田 隼弥" userId="466abd5b-1402-4078-891c-70c50618c9d7" providerId="ADAL" clId="{3FFAD8D1-BE8E-4362-8291-19D66A77EBC9}" dt="2023-06-23T11:01:06.706" v="726" actId="403"/>
          <ac:spMkLst>
            <pc:docMk/>
            <pc:sldMk cId="3651845065" sldId="257"/>
            <ac:spMk id="10" creationId="{387C802A-C024-88AE-62AD-F19A90272D92}"/>
          </ac:spMkLst>
        </pc:spChg>
        <pc:spChg chg="mod">
          <ac:chgData name="岡田 隼弥" userId="466abd5b-1402-4078-891c-70c50618c9d7" providerId="ADAL" clId="{3FFAD8D1-BE8E-4362-8291-19D66A77EBC9}" dt="2023-06-23T11:05:08.595" v="927" actId="20577"/>
          <ac:spMkLst>
            <pc:docMk/>
            <pc:sldMk cId="3651845065" sldId="257"/>
            <ac:spMk id="12" creationId="{00000000-0000-0000-0000-000000000000}"/>
          </ac:spMkLst>
        </pc:spChg>
        <pc:spChg chg="add mod">
          <ac:chgData name="岡田 隼弥" userId="466abd5b-1402-4078-891c-70c50618c9d7" providerId="ADAL" clId="{3FFAD8D1-BE8E-4362-8291-19D66A77EBC9}" dt="2023-06-23T11:01:00.901" v="725" actId="404"/>
          <ac:spMkLst>
            <pc:docMk/>
            <pc:sldMk cId="3651845065" sldId="257"/>
            <ac:spMk id="14" creationId="{5D33C669-D781-6AAC-A84C-58ADD294CFB7}"/>
          </ac:spMkLst>
        </pc:spChg>
        <pc:spChg chg="mod">
          <ac:chgData name="岡田 隼弥" userId="466abd5b-1402-4078-891c-70c50618c9d7" providerId="ADAL" clId="{3FFAD8D1-BE8E-4362-8291-19D66A77EBC9}" dt="2023-06-23T10:55:32.160" v="308" actId="6549"/>
          <ac:spMkLst>
            <pc:docMk/>
            <pc:sldMk cId="3651845065" sldId="257"/>
            <ac:spMk id="18" creationId="{00000000-0000-0000-0000-000000000000}"/>
          </ac:spMkLst>
        </pc:spChg>
        <pc:spChg chg="mod">
          <ac:chgData name="岡田 隼弥" userId="466abd5b-1402-4078-891c-70c50618c9d7" providerId="ADAL" clId="{3FFAD8D1-BE8E-4362-8291-19D66A77EBC9}" dt="2023-06-23T11:00:48.341" v="722" actId="403"/>
          <ac:spMkLst>
            <pc:docMk/>
            <pc:sldMk cId="3651845065" sldId="257"/>
            <ac:spMk id="22" creationId="{00000000-0000-0000-0000-000000000000}"/>
          </ac:spMkLst>
        </pc:spChg>
        <pc:spChg chg="del mod">
          <ac:chgData name="岡田 隼弥" userId="466abd5b-1402-4078-891c-70c50618c9d7" providerId="ADAL" clId="{3FFAD8D1-BE8E-4362-8291-19D66A77EBC9}" dt="2023-06-23T11:00:03.025" v="709" actId="478"/>
          <ac:spMkLst>
            <pc:docMk/>
            <pc:sldMk cId="3651845065" sldId="257"/>
            <ac:spMk id="24" creationId="{00000000-0000-0000-0000-000000000000}"/>
          </ac:spMkLst>
        </pc:spChg>
        <pc:spChg chg="mod">
          <ac:chgData name="岡田 隼弥" userId="466abd5b-1402-4078-891c-70c50618c9d7" providerId="ADAL" clId="{3FFAD8D1-BE8E-4362-8291-19D66A77EBC9}" dt="2023-06-23T11:03:23.146" v="756" actId="1076"/>
          <ac:spMkLst>
            <pc:docMk/>
            <pc:sldMk cId="3651845065" sldId="257"/>
            <ac:spMk id="25" creationId="{00000000-0000-0000-0000-000000000000}"/>
          </ac:spMkLst>
        </pc:spChg>
        <pc:spChg chg="mod">
          <ac:chgData name="岡田 隼弥" userId="466abd5b-1402-4078-891c-70c50618c9d7" providerId="ADAL" clId="{3FFAD8D1-BE8E-4362-8291-19D66A77EBC9}" dt="2023-06-23T10:53:39.441" v="190" actId="115"/>
          <ac:spMkLst>
            <pc:docMk/>
            <pc:sldMk cId="3651845065" sldId="257"/>
            <ac:spMk id="26" creationId="{00000000-0000-0000-0000-000000000000}"/>
          </ac:spMkLst>
        </pc:spChg>
        <pc:spChg chg="mod">
          <ac:chgData name="岡田 隼弥" userId="466abd5b-1402-4078-891c-70c50618c9d7" providerId="ADAL" clId="{3FFAD8D1-BE8E-4362-8291-19D66A77EBC9}" dt="2023-06-23T11:04:18.036" v="915" actId="20577"/>
          <ac:spMkLst>
            <pc:docMk/>
            <pc:sldMk cId="3651845065" sldId="257"/>
            <ac:spMk id="27" creationId="{00000000-0000-0000-0000-000000000000}"/>
          </ac:spMkLst>
        </pc:spChg>
        <pc:spChg chg="mod">
          <ac:chgData name="岡田 隼弥" userId="466abd5b-1402-4078-891c-70c50618c9d7" providerId="ADAL" clId="{3FFAD8D1-BE8E-4362-8291-19D66A77EBC9}" dt="2023-06-23T10:57:21.738" v="591" actId="1036"/>
          <ac:spMkLst>
            <pc:docMk/>
            <pc:sldMk cId="3651845065" sldId="257"/>
            <ac:spMk id="30" creationId="{709F04DD-2E60-88E8-71D2-92CB364BB3AF}"/>
          </ac:spMkLst>
        </pc:spChg>
        <pc:spChg chg="mod">
          <ac:chgData name="岡田 隼弥" userId="466abd5b-1402-4078-891c-70c50618c9d7" providerId="ADAL" clId="{3FFAD8D1-BE8E-4362-8291-19D66A77EBC9}" dt="2023-06-23T10:57:21.738" v="591" actId="1036"/>
          <ac:spMkLst>
            <pc:docMk/>
            <pc:sldMk cId="3651845065" sldId="257"/>
            <ac:spMk id="31" creationId="{00000000-0000-0000-0000-000000000000}"/>
          </ac:spMkLst>
        </pc:spChg>
        <pc:spChg chg="mod">
          <ac:chgData name="岡田 隼弥" userId="466abd5b-1402-4078-891c-70c50618c9d7" providerId="ADAL" clId="{3FFAD8D1-BE8E-4362-8291-19D66A77EBC9}" dt="2023-06-23T10:57:21.738" v="591" actId="1036"/>
          <ac:spMkLst>
            <pc:docMk/>
            <pc:sldMk cId="3651845065" sldId="257"/>
            <ac:spMk id="32" creationId="{00000000-0000-0000-0000-000000000000}"/>
          </ac:spMkLst>
        </pc:spChg>
        <pc:spChg chg="mod">
          <ac:chgData name="岡田 隼弥" userId="466abd5b-1402-4078-891c-70c50618c9d7" providerId="ADAL" clId="{3FFAD8D1-BE8E-4362-8291-19D66A77EBC9}" dt="2023-06-23T10:57:21.738" v="591" actId="1036"/>
          <ac:spMkLst>
            <pc:docMk/>
            <pc:sldMk cId="3651845065" sldId="257"/>
            <ac:spMk id="33" creationId="{726E8C96-6E5A-E3BD-FE56-C943824CC5B7}"/>
          </ac:spMkLst>
        </pc:spChg>
        <pc:spChg chg="add del">
          <ac:chgData name="岡田 隼弥" userId="466abd5b-1402-4078-891c-70c50618c9d7" providerId="ADAL" clId="{3FFAD8D1-BE8E-4362-8291-19D66A77EBC9}" dt="2023-06-23T11:01:23.877" v="728" actId="478"/>
          <ac:spMkLst>
            <pc:docMk/>
            <pc:sldMk cId="3651845065" sldId="257"/>
            <ac:spMk id="37" creationId="{31E33ED6-1431-67A5-07FF-873B2B97B2FC}"/>
          </ac:spMkLst>
        </pc:spChg>
        <pc:spChg chg="add mod">
          <ac:chgData name="岡田 隼弥" userId="466abd5b-1402-4078-891c-70c50618c9d7" providerId="ADAL" clId="{3FFAD8D1-BE8E-4362-8291-19D66A77EBC9}" dt="2023-06-23T11:01:55.390" v="735" actId="1582"/>
          <ac:spMkLst>
            <pc:docMk/>
            <pc:sldMk cId="3651845065" sldId="257"/>
            <ac:spMk id="38" creationId="{81C15CCD-773C-9027-2A92-BD48BB27D557}"/>
          </ac:spMkLst>
        </pc:spChg>
        <pc:spChg chg="add mod">
          <ac:chgData name="岡田 隼弥" userId="466abd5b-1402-4078-891c-70c50618c9d7" providerId="ADAL" clId="{3FFAD8D1-BE8E-4362-8291-19D66A77EBC9}" dt="2023-06-23T11:01:55.390" v="735" actId="1582"/>
          <ac:spMkLst>
            <pc:docMk/>
            <pc:sldMk cId="3651845065" sldId="257"/>
            <ac:spMk id="39" creationId="{14E5D9E7-C880-FA4A-099C-9C2DA71FE986}"/>
          </ac:spMkLst>
        </pc:spChg>
        <pc:grpChg chg="add mod">
          <ac:chgData name="岡田 隼弥" userId="466abd5b-1402-4078-891c-70c50618c9d7" providerId="ADAL" clId="{3FFAD8D1-BE8E-4362-8291-19D66A77EBC9}" dt="2023-06-23T11:00:07.095" v="710" actId="1076"/>
          <ac:grpSpMkLst>
            <pc:docMk/>
            <pc:sldMk cId="3651845065" sldId="257"/>
            <ac:grpSpMk id="2" creationId="{1955E8D3-CEBA-876F-CAB2-9F6FBB315593}"/>
          </ac:grpSpMkLst>
        </pc:grpChg>
        <pc:grpChg chg="mod">
          <ac:chgData name="岡田 隼弥" userId="466abd5b-1402-4078-891c-70c50618c9d7" providerId="ADAL" clId="{3FFAD8D1-BE8E-4362-8291-19D66A77EBC9}" dt="2023-06-23T11:00:00.882" v="708" actId="1076"/>
          <ac:grpSpMkLst>
            <pc:docMk/>
            <pc:sldMk cId="3651845065" sldId="257"/>
            <ac:grpSpMk id="19" creationId="{00000000-0000-0000-0000-000000000000}"/>
          </ac:grpSpMkLst>
        </pc:grpChg>
        <pc:graphicFrameChg chg="mod modGraphic">
          <ac:chgData name="岡田 隼弥" userId="466abd5b-1402-4078-891c-70c50618c9d7" providerId="ADAL" clId="{3FFAD8D1-BE8E-4362-8291-19D66A77EBC9}" dt="2023-06-23T10:59:05.516" v="666" actId="20577"/>
          <ac:graphicFrameMkLst>
            <pc:docMk/>
            <pc:sldMk cId="3651845065" sldId="257"/>
            <ac:graphicFrameMk id="17" creationId="{00000000-0000-0000-0000-000000000000}"/>
          </ac:graphicFrameMkLst>
        </pc:graphicFrameChg>
        <pc:picChg chg="mod">
          <ac:chgData name="岡田 隼弥" userId="466abd5b-1402-4078-891c-70c50618c9d7" providerId="ADAL" clId="{3FFAD8D1-BE8E-4362-8291-19D66A77EBC9}" dt="2023-06-23T10:58:17.074" v="593"/>
          <ac:picMkLst>
            <pc:docMk/>
            <pc:sldMk cId="3651845065" sldId="257"/>
            <ac:picMk id="7" creationId="{356DA437-9788-736E-ACA5-1A9A2AF85FBB}"/>
          </ac:picMkLst>
        </pc:picChg>
        <pc:picChg chg="del mod">
          <ac:chgData name="岡田 隼弥" userId="466abd5b-1402-4078-891c-70c50618c9d7" providerId="ADAL" clId="{3FFAD8D1-BE8E-4362-8291-19D66A77EBC9}" dt="2023-06-23T11:00:19.376" v="713" actId="478"/>
          <ac:picMkLst>
            <pc:docMk/>
            <pc:sldMk cId="3651845065" sldId="257"/>
            <ac:picMk id="9" creationId="{9DFCE876-1D94-9569-E0E2-BD30F0A78969}"/>
          </ac:picMkLst>
        </pc:picChg>
        <pc:picChg chg="del">
          <ac:chgData name="岡田 隼弥" userId="466abd5b-1402-4078-891c-70c50618c9d7" providerId="ADAL" clId="{3FFAD8D1-BE8E-4362-8291-19D66A77EBC9}" dt="2023-06-23T11:00:20.700" v="714" actId="478"/>
          <ac:picMkLst>
            <pc:docMk/>
            <pc:sldMk cId="3651845065" sldId="257"/>
            <ac:picMk id="21" creationId="{13518D33-2AC1-43E1-ADDB-255B5578BDB5}"/>
          </ac:picMkLst>
        </pc:picChg>
        <pc:picChg chg="add mod">
          <ac:chgData name="岡田 隼弥" userId="466abd5b-1402-4078-891c-70c50618c9d7" providerId="ADAL" clId="{3FFAD8D1-BE8E-4362-8291-19D66A77EBC9}" dt="2023-06-23T11:00:44.468" v="720" actId="1076"/>
          <ac:picMkLst>
            <pc:docMk/>
            <pc:sldMk cId="3651845065" sldId="257"/>
            <ac:picMk id="28" creationId="{04BCC3CF-554A-3A1A-60E6-9D429551227C}"/>
          </ac:picMkLst>
        </pc:picChg>
        <pc:picChg chg="add mod">
          <ac:chgData name="岡田 隼弥" userId="466abd5b-1402-4078-891c-70c50618c9d7" providerId="ADAL" clId="{3FFAD8D1-BE8E-4362-8291-19D66A77EBC9}" dt="2023-06-23T11:00:33.915" v="719" actId="1076"/>
          <ac:picMkLst>
            <pc:docMk/>
            <pc:sldMk cId="3651845065" sldId="257"/>
            <ac:picMk id="29" creationId="{B5AB8C43-EF12-C613-FA9F-03F94DB15B9A}"/>
          </ac:picMkLst>
        </pc:picChg>
        <pc:cxnChg chg="del mod">
          <ac:chgData name="岡田 隼弥" userId="466abd5b-1402-4078-891c-70c50618c9d7" providerId="ADAL" clId="{3FFAD8D1-BE8E-4362-8291-19D66A77EBC9}" dt="2023-06-23T11:00:17.790" v="712" actId="478"/>
          <ac:cxnSpMkLst>
            <pc:docMk/>
            <pc:sldMk cId="3651845065" sldId="257"/>
            <ac:cxnSpMk id="13" creationId="{5BB2D405-ED40-7CB1-BAFF-1C78403214B3}"/>
          </ac:cxnSpMkLst>
        </pc:cxnChg>
        <pc:cxnChg chg="del">
          <ac:chgData name="岡田 隼弥" userId="466abd5b-1402-4078-891c-70c50618c9d7" providerId="ADAL" clId="{3FFAD8D1-BE8E-4362-8291-19D66A77EBC9}" dt="2023-06-23T11:00:15.922" v="711" actId="478"/>
          <ac:cxnSpMkLst>
            <pc:docMk/>
            <pc:sldMk cId="3651845065" sldId="257"/>
            <ac:cxnSpMk id="23" creationId="{00000000-0000-0000-0000-000000000000}"/>
          </ac:cxnSpMkLst>
        </pc:cxnChg>
        <pc:cxnChg chg="add mod">
          <ac:chgData name="岡田 隼弥" userId="466abd5b-1402-4078-891c-70c50618c9d7" providerId="ADAL" clId="{3FFAD8D1-BE8E-4362-8291-19D66A77EBC9}" dt="2023-06-23T11:02:36.782" v="743" actId="208"/>
          <ac:cxnSpMkLst>
            <pc:docMk/>
            <pc:sldMk cId="3651845065" sldId="257"/>
            <ac:cxnSpMk id="41" creationId="{C02A82C4-0DE5-414B-6BE3-BA8357C1B967}"/>
          </ac:cxnSpMkLst>
        </pc:cxnChg>
        <pc:cxnChg chg="add mod">
          <ac:chgData name="岡田 隼弥" userId="466abd5b-1402-4078-891c-70c50618c9d7" providerId="ADAL" clId="{3FFAD8D1-BE8E-4362-8291-19D66A77EBC9}" dt="2023-06-23T11:03:19.101" v="755" actId="14100"/>
          <ac:cxnSpMkLst>
            <pc:docMk/>
            <pc:sldMk cId="3651845065" sldId="257"/>
            <ac:cxnSpMk id="47" creationId="{31DCC1EF-7AAF-32CE-CC65-4F4113CEF48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2074877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405196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79027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896077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4018552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364769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363406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3562717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261713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184955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A60A07-59E8-408F-AD79-F441029EA9DF}" type="datetimeFigureOut">
              <a:rPr kumimoji="1" lang="ja-JP" altLang="en-US" smtClean="0"/>
              <a:t>2023/7/10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314051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AA60A07-59E8-408F-AD79-F441029EA9DF}" type="datetimeFigureOut">
              <a:rPr kumimoji="1" lang="ja-JP" altLang="en-US" smtClean="0"/>
              <a:t>2023/7/10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BE46941-7E7F-43CA-BE53-89B77DAE9640}" type="slidenum">
              <a:rPr kumimoji="1" lang="ja-JP" altLang="en-US" smtClean="0"/>
              <a:t>‹#›</a:t>
            </a:fld>
            <a:endParaRPr kumimoji="1" lang="ja-JP" altLang="en-US"/>
          </a:p>
        </p:txBody>
      </p:sp>
    </p:spTree>
    <p:extLst>
      <p:ext uri="{BB962C8B-B14F-4D97-AF65-F5344CB8AC3E}">
        <p14:creationId xmlns:p14="http://schemas.microsoft.com/office/powerpoint/2010/main" val="2223495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表 30"/>
          <p:cNvGraphicFramePr>
            <a:graphicFrameLocks noGrp="1"/>
          </p:cNvGraphicFramePr>
          <p:nvPr>
            <p:extLst>
              <p:ext uri="{D42A27DB-BD31-4B8C-83A1-F6EECF244321}">
                <p14:modId xmlns:p14="http://schemas.microsoft.com/office/powerpoint/2010/main" val="139063658"/>
              </p:ext>
            </p:extLst>
          </p:nvPr>
        </p:nvGraphicFramePr>
        <p:xfrm>
          <a:off x="440267" y="5766280"/>
          <a:ext cx="6113943" cy="3196519"/>
        </p:xfrm>
        <a:graphic>
          <a:graphicData uri="http://schemas.openxmlformats.org/drawingml/2006/table">
            <a:tbl>
              <a:tblPr firstRow="1" bandRow="1">
                <a:tableStyleId>{5940675A-B579-460E-94D1-54222C63F5DA}</a:tableStyleId>
              </a:tblPr>
              <a:tblGrid>
                <a:gridCol w="920537">
                  <a:extLst>
                    <a:ext uri="{9D8B030D-6E8A-4147-A177-3AD203B41FA5}">
                      <a16:colId xmlns:a16="http://schemas.microsoft.com/office/drawing/2014/main" val="20000"/>
                    </a:ext>
                  </a:extLst>
                </a:gridCol>
                <a:gridCol w="5193406">
                  <a:extLst>
                    <a:ext uri="{9D8B030D-6E8A-4147-A177-3AD203B41FA5}">
                      <a16:colId xmlns:a16="http://schemas.microsoft.com/office/drawing/2014/main" val="20001"/>
                    </a:ext>
                  </a:extLst>
                </a:gridCol>
              </a:tblGrid>
              <a:tr h="246178">
                <a:tc rowSpan="2">
                  <a:txBody>
                    <a:bodyPr/>
                    <a:lstStyle/>
                    <a:p>
                      <a:r>
                        <a:rPr kumimoji="1" lang="ja-JP" altLang="en-US" sz="800" dirty="0">
                          <a:latin typeface="UD デジタル 教科書体 N-B" panose="02020700000000000000" pitchFamily="17" charset="-128"/>
                          <a:ea typeface="UD デジタル 教科書体 N-B" panose="02020700000000000000" pitchFamily="17" charset="-128"/>
                        </a:rPr>
                        <a:t>メールアドレス</a:t>
                      </a:r>
                      <a:endParaRPr kumimoji="1" lang="en-US" altLang="ja-JP" sz="800" dirty="0">
                        <a:latin typeface="UD デジタル 教科書体 N-B" panose="02020700000000000000" pitchFamily="17" charset="-128"/>
                        <a:ea typeface="UD デジタル 教科書体 N-B" panose="02020700000000000000" pitchFamily="17" charset="-128"/>
                      </a:endParaRPr>
                    </a:p>
                    <a:p>
                      <a:r>
                        <a:rPr kumimoji="1" lang="ja-JP" altLang="en-US" sz="700" dirty="0">
                          <a:latin typeface="UD デジタル 教科書体 N-B" panose="02020700000000000000" pitchFamily="17" charset="-128"/>
                          <a:ea typeface="UD デジタル 教科書体 N-B" panose="02020700000000000000" pitchFamily="17" charset="-128"/>
                        </a:rPr>
                        <a:t>（事務局からの重要情報の連絡先）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600" dirty="0">
                          <a:latin typeface="UD デジタル 教科書体 N-B" panose="02020700000000000000" pitchFamily="17" charset="-128"/>
                          <a:ea typeface="UD デジタル 教科書体 N-B" panose="02020700000000000000" pitchFamily="17" charset="-128"/>
                        </a:rPr>
                        <a:t>(</a:t>
                      </a:r>
                      <a:r>
                        <a:rPr kumimoji="1" lang="ja-JP" altLang="en-US" sz="600" dirty="0">
                          <a:latin typeface="UD デジタル 教科書体 N-B" panose="02020700000000000000" pitchFamily="17" charset="-128"/>
                          <a:ea typeface="UD デジタル 教科書体 N-B" panose="02020700000000000000" pitchFamily="17" charset="-128"/>
                        </a:rPr>
                        <a:t>フリガナ</a:t>
                      </a:r>
                      <a:r>
                        <a:rPr kumimoji="1" lang="en-US" altLang="ja-JP" sz="600" dirty="0">
                          <a:latin typeface="UD デジタル 教科書体 N-B" panose="02020700000000000000" pitchFamily="17" charset="-128"/>
                          <a:ea typeface="UD デジタル 教科書体 N-B" panose="02020700000000000000" pitchFamily="17"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53691"/>
                  </a:ext>
                </a:extLst>
              </a:tr>
              <a:tr h="437055">
                <a:tc vMerge="1">
                  <a:txBody>
                    <a:bodyPr/>
                    <a:lstStyle/>
                    <a:p>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B" panose="02020700000000000000" pitchFamily="17" charset="-128"/>
                          <a:ea typeface="UD デジタル 教科書体 N-B" panose="02020700000000000000" pitchFamily="17" charset="-128"/>
                        </a:rPr>
                        <a:t>営業時間　</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50000"/>
                        </a:lnSpc>
                      </a:pPr>
                      <a:r>
                        <a:rPr kumimoji="1" lang="ja-JP" altLang="en-US" sz="800" baseline="0" dirty="0">
                          <a:latin typeface="UD デジタル 教科書体 N-B" panose="02020700000000000000" pitchFamily="17" charset="-128"/>
                          <a:ea typeface="UD デジタル 教科書体 N-B" panose="02020700000000000000" pitchFamily="17" charset="-128"/>
                        </a:rPr>
                        <a:t>　　　　時　　　　　分　　～　　　　　時　　　　　分</a:t>
                      </a:r>
                      <a:endParaRPr kumimoji="1" lang="en-US" altLang="ja-JP" sz="800" baseline="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9008530"/>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UD デジタル 教科書体 N-B" panose="02020700000000000000" pitchFamily="17" charset="-128"/>
                          <a:ea typeface="UD デジタル 教科書体 N-B" panose="02020700000000000000" pitchFamily="17" charset="-128"/>
                        </a:rPr>
                        <a:t>定休日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50000"/>
                        </a:lnSpc>
                      </a:pPr>
                      <a:r>
                        <a:rPr kumimoji="1" lang="ja-JP" altLang="en-US" sz="800" baseline="0" dirty="0">
                          <a:latin typeface="UD デジタル 教科書体 N-B" panose="02020700000000000000" pitchFamily="17" charset="-128"/>
                          <a:ea typeface="UD デジタル 教科書体 N-B" panose="02020700000000000000" pitchFamily="17" charset="-128"/>
                        </a:rPr>
                        <a:t>定休日に「〇」をつけてください。</a:t>
                      </a:r>
                      <a:endParaRPr kumimoji="1" lang="en-US" altLang="ja-JP" sz="800" baseline="0" dirty="0">
                        <a:latin typeface="UD デジタル 教科書体 N-B" panose="02020700000000000000" pitchFamily="17" charset="-128"/>
                        <a:ea typeface="UD デジタル 教科書体 N-B" panose="02020700000000000000" pitchFamily="17" charset="-128"/>
                      </a:endParaRPr>
                    </a:p>
                    <a:p>
                      <a:pPr>
                        <a:lnSpc>
                          <a:spcPct val="150000"/>
                        </a:lnSpc>
                      </a:pPr>
                      <a:r>
                        <a:rPr kumimoji="1" lang="ja-JP" altLang="en-US" sz="800" baseline="0" dirty="0">
                          <a:latin typeface="UD デジタル 教科書体 N-B" panose="02020700000000000000" pitchFamily="17" charset="-128"/>
                          <a:ea typeface="UD デジタル 教科書体 N-B" panose="02020700000000000000" pitchFamily="17" charset="-128"/>
                        </a:rPr>
                        <a:t>　　</a:t>
                      </a:r>
                      <a:r>
                        <a:rPr kumimoji="1" lang="ja-JP" altLang="en-US" sz="1000" baseline="0" dirty="0">
                          <a:latin typeface="UD デジタル 教科書体 N-B" panose="02020700000000000000" pitchFamily="17" charset="-128"/>
                          <a:ea typeface="UD デジタル 教科書体 N-B" panose="02020700000000000000" pitchFamily="17" charset="-128"/>
                        </a:rPr>
                        <a:t>月　・　火　・　水　・　木　・　金　・　土　・　日　・　祝日</a:t>
                      </a:r>
                      <a:endParaRPr kumimoji="1" lang="en-US" altLang="ja-JP" sz="1000" baseline="0" dirty="0">
                        <a:latin typeface="UD デジタル 教科書体 N-B" panose="02020700000000000000" pitchFamily="17" charset="-128"/>
                        <a:ea typeface="UD デジタル 教科書体 N-B" panose="02020700000000000000" pitchFamily="17" charset="-128"/>
                      </a:endParaRPr>
                    </a:p>
                    <a:p>
                      <a:pPr>
                        <a:lnSpc>
                          <a:spcPct val="150000"/>
                        </a:lnSpc>
                      </a:pPr>
                      <a:r>
                        <a:rPr kumimoji="1" lang="ja-JP" altLang="en-US" sz="1000" baseline="0" dirty="0">
                          <a:latin typeface="UD デジタル 教科書体 N-B" panose="02020700000000000000" pitchFamily="17" charset="-128"/>
                          <a:ea typeface="UD デジタル 教科書体 N-B" panose="02020700000000000000" pitchFamily="17" charset="-128"/>
                        </a:rPr>
                        <a:t>　年末年始休業日（　　月　　日　～　　月　　日）</a:t>
                      </a:r>
                      <a:endParaRPr kumimoji="1" lang="en-US" altLang="ja-JP" sz="800" baseline="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3955542"/>
                  </a:ext>
                </a:extLst>
              </a:tr>
              <a:tr h="142675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B" panose="02020700000000000000" pitchFamily="17" charset="-128"/>
                          <a:ea typeface="UD デジタル 教科書体 N-B" panose="02020700000000000000" pitchFamily="17" charset="-128"/>
                        </a:rPr>
                        <a:t>業種</a:t>
                      </a:r>
                      <a:r>
                        <a:rPr kumimoji="1" lang="ja-JP" altLang="en-US" sz="900" baseline="0" dirty="0">
                          <a:latin typeface="UD デジタル 教科書体 N-B" panose="02020700000000000000" pitchFamily="17" charset="-128"/>
                          <a:ea typeface="UD デジタル 教科書体 N-B" panose="02020700000000000000" pitchFamily="17" charset="-128"/>
                        </a:rPr>
                        <a:t> </a:t>
                      </a:r>
                      <a:r>
                        <a:rPr kumimoji="1" lang="en-US" altLang="ja-JP" sz="900" dirty="0">
                          <a:latin typeface="UD デジタル 教科書体 N-B" panose="02020700000000000000" pitchFamily="17" charset="-128"/>
                          <a:ea typeface="UD デジタル 教科書体 N-B" panose="02020700000000000000" pitchFamily="17" charset="-128"/>
                        </a:rPr>
                        <a:t>*</a:t>
                      </a:r>
                      <a:endParaRPr kumimoji="1" lang="ja-JP" altLang="en-US" sz="3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50000"/>
                        </a:lnSpc>
                      </a:pPr>
                      <a:r>
                        <a:rPr kumimoji="1" lang="ja-JP" altLang="en-US" sz="1000" dirty="0">
                          <a:latin typeface="UD デジタル 教科書体 N-B" panose="02020700000000000000" pitchFamily="17" charset="-128"/>
                          <a:ea typeface="UD デジタル 教科書体 N-B" panose="02020700000000000000" pitchFamily="17" charset="-128"/>
                        </a:rPr>
                        <a:t>以下から該当の業種を１つ選択ください。</a:t>
                      </a:r>
                    </a:p>
                    <a:p>
                      <a:pPr>
                        <a:lnSpc>
                          <a:spcPct val="150000"/>
                        </a:lnSpc>
                      </a:pPr>
                      <a:r>
                        <a:rPr kumimoji="1" lang="ja-JP" altLang="en-US" sz="1000" dirty="0">
                          <a:latin typeface="UD デジタル 教科書体 N-B" panose="02020700000000000000" pitchFamily="17" charset="-128"/>
                          <a:ea typeface="UD デジタル 教科書体 N-B" panose="02020700000000000000" pitchFamily="17" charset="-128"/>
                        </a:rPr>
                        <a:t>□ 飲食店</a:t>
                      </a:r>
                      <a:r>
                        <a:rPr kumimoji="1" lang="ja-JP" altLang="en-US" sz="800" dirty="0">
                          <a:latin typeface="UD デジタル 教科書体 N-B" panose="02020700000000000000" pitchFamily="17" charset="-128"/>
                          <a:ea typeface="UD デジタル 教科書体 N-B" panose="02020700000000000000" pitchFamily="17" charset="-128"/>
                        </a:rPr>
                        <a:t>（飲食店営業又は喫茶店営業の営業許可を持つ店舗）</a:t>
                      </a:r>
                      <a:endParaRPr kumimoji="1" lang="en-US" altLang="ja-JP" sz="800" dirty="0">
                        <a:latin typeface="UD デジタル 教科書体 N-B" panose="02020700000000000000" pitchFamily="17" charset="-128"/>
                        <a:ea typeface="UD デジタル 教科書体 N-B" panose="02020700000000000000" pitchFamily="17" charset="-128"/>
                      </a:endParaRPr>
                    </a:p>
                    <a:p>
                      <a:pPr>
                        <a:lnSpc>
                          <a:spcPct val="150000"/>
                        </a:lnSpc>
                      </a:pPr>
                      <a:r>
                        <a:rPr kumimoji="1" lang="ja-JP" altLang="en-US" sz="1000" dirty="0">
                          <a:latin typeface="UD デジタル 教科書体 N-B" panose="02020700000000000000" pitchFamily="17" charset="-128"/>
                          <a:ea typeface="UD デジタル 教科書体 N-B" panose="02020700000000000000" pitchFamily="17" charset="-128"/>
                        </a:rPr>
                        <a:t>□ 小売業</a:t>
                      </a:r>
                      <a:r>
                        <a:rPr kumimoji="1" lang="ja-JP" altLang="en-US" sz="800" dirty="0">
                          <a:latin typeface="UD デジタル 教科書体 N-B" panose="02020700000000000000" pitchFamily="17" charset="-128"/>
                          <a:ea typeface="UD デジタル 教科書体 N-B" panose="02020700000000000000" pitchFamily="17" charset="-128"/>
                        </a:rPr>
                        <a:t>（スーパー、薬局等）</a:t>
                      </a:r>
                      <a:endParaRPr kumimoji="1" lang="en-US" altLang="ja-JP" sz="800" dirty="0">
                        <a:latin typeface="UD デジタル 教科書体 N-B" panose="02020700000000000000" pitchFamily="17" charset="-128"/>
                        <a:ea typeface="UD デジタル 教科書体 N-B" panose="02020700000000000000" pitchFamily="17" charset="-128"/>
                      </a:endParaRPr>
                    </a:p>
                    <a:p>
                      <a:pPr>
                        <a:lnSpc>
                          <a:spcPct val="150000"/>
                        </a:lnSpc>
                      </a:pPr>
                      <a:r>
                        <a:rPr kumimoji="1" lang="ja-JP" altLang="en-US" sz="1000" dirty="0">
                          <a:latin typeface="UD デジタル 教科書体 N-B" panose="02020700000000000000" pitchFamily="17" charset="-128"/>
                          <a:ea typeface="UD デジタル 教科書体 N-B" panose="02020700000000000000" pitchFamily="17" charset="-128"/>
                        </a:rPr>
                        <a:t>□ 宿泊業</a:t>
                      </a:r>
                      <a:r>
                        <a:rPr kumimoji="1" lang="ja-JP" altLang="en-US" sz="800" dirty="0">
                          <a:latin typeface="UD デジタル 教科書体 N-B" panose="02020700000000000000" pitchFamily="17" charset="-128"/>
                          <a:ea typeface="UD デジタル 教科書体 N-B" panose="02020700000000000000" pitchFamily="17" charset="-128"/>
                        </a:rPr>
                        <a:t>（ホテル、旅館等）</a:t>
                      </a:r>
                      <a:r>
                        <a:rPr kumimoji="1" lang="ja-JP" altLang="en-US" sz="800" baseline="0" dirty="0">
                          <a:latin typeface="UD デジタル 教科書体 N-B" panose="02020700000000000000" pitchFamily="17" charset="-128"/>
                          <a:ea typeface="UD デジタル 教科書体 N-B" panose="02020700000000000000" pitchFamily="17" charset="-128"/>
                        </a:rPr>
                        <a:t> </a:t>
                      </a:r>
                      <a:r>
                        <a:rPr kumimoji="1" lang="ja-JP" altLang="en-US" sz="1000" dirty="0">
                          <a:latin typeface="UD デジタル 教科書体 N-B" panose="02020700000000000000" pitchFamily="17" charset="-128"/>
                          <a:ea typeface="UD デジタル 教科書体 N-B" panose="02020700000000000000" pitchFamily="17" charset="-128"/>
                        </a:rPr>
                        <a:t>　</a:t>
                      </a:r>
                      <a:endParaRPr kumimoji="1" lang="en-US" altLang="ja-JP" sz="1000" dirty="0">
                        <a:latin typeface="UD デジタル 教科書体 N-B" panose="02020700000000000000" pitchFamily="17" charset="-128"/>
                        <a:ea typeface="UD デジタル 教科書体 N-B" panose="02020700000000000000" pitchFamily="17" charset="-128"/>
                      </a:endParaRPr>
                    </a:p>
                    <a:p>
                      <a:pPr>
                        <a:lnSpc>
                          <a:spcPct val="150000"/>
                        </a:lnSpc>
                      </a:pPr>
                      <a:r>
                        <a:rPr kumimoji="1" lang="ja-JP" altLang="en-US" sz="1000" dirty="0">
                          <a:latin typeface="UD デジタル 教科書体 N-B" panose="02020700000000000000" pitchFamily="17" charset="-128"/>
                          <a:ea typeface="UD デジタル 教科書体 N-B" panose="02020700000000000000" pitchFamily="17" charset="-128"/>
                        </a:rPr>
                        <a:t>□ 洗濯業</a:t>
                      </a:r>
                      <a:r>
                        <a:rPr kumimoji="1" lang="ja-JP" altLang="en-US" sz="800" dirty="0">
                          <a:latin typeface="UD デジタル 教科書体 N-B" panose="02020700000000000000" pitchFamily="17" charset="-128"/>
                          <a:ea typeface="UD デジタル 教科書体 N-B" panose="02020700000000000000" pitchFamily="17" charset="-128"/>
                        </a:rPr>
                        <a:t>（クリーニング店等）　</a:t>
                      </a:r>
                      <a:endParaRPr kumimoji="1" lang="en-US" altLang="ja-JP" sz="800" dirty="0">
                        <a:latin typeface="UD デジタル 教科書体 N-B" panose="02020700000000000000" pitchFamily="17" charset="-128"/>
                        <a:ea typeface="UD デジタル 教科書体 N-B" panose="02020700000000000000" pitchFamily="17" charset="-128"/>
                      </a:endParaRPr>
                    </a:p>
                    <a:p>
                      <a:pPr>
                        <a:lnSpc>
                          <a:spcPct val="150000"/>
                        </a:lnSpc>
                      </a:pPr>
                      <a:r>
                        <a:rPr kumimoji="1" lang="ja-JP" altLang="en-US" sz="1000" dirty="0">
                          <a:latin typeface="UD デジタル 教科書体 N-B" panose="02020700000000000000" pitchFamily="17" charset="-128"/>
                          <a:ea typeface="UD デジタル 教科書体 N-B" panose="02020700000000000000" pitchFamily="17" charset="-128"/>
                        </a:rPr>
                        <a:t>□ 浴場業</a:t>
                      </a:r>
                      <a:r>
                        <a:rPr kumimoji="1" lang="ja-JP" altLang="en-US" sz="800" dirty="0">
                          <a:latin typeface="UD デジタル 教科書体 N-B" panose="02020700000000000000" pitchFamily="17" charset="-128"/>
                          <a:ea typeface="UD デジタル 教科書体 N-B" panose="02020700000000000000" pitchFamily="17" charset="-128"/>
                        </a:rPr>
                        <a:t>（銭湯、健康ランド等）</a:t>
                      </a:r>
                      <a:endParaRPr kumimoji="1" lang="en-US" altLang="ja-JP" sz="800" baseline="0" dirty="0">
                        <a:latin typeface="UD デジタル 教科書体 N-B" panose="02020700000000000000" pitchFamily="17" charset="-128"/>
                        <a:ea typeface="UD デジタル 教科書体 N-B" panose="02020700000000000000" pitchFamily="17"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5" name="正方形/長方形 24"/>
          <p:cNvSpPr/>
          <p:nvPr/>
        </p:nvSpPr>
        <p:spPr>
          <a:xfrm>
            <a:off x="636625" y="520459"/>
            <a:ext cx="5696393" cy="523220"/>
          </a:xfrm>
          <a:prstGeom prst="rect">
            <a:avLst/>
          </a:prstGeom>
        </p:spPr>
        <p:txBody>
          <a:bodyPr wrap="square">
            <a:spAutoFit/>
          </a:bodyPr>
          <a:lstStyle/>
          <a:p>
            <a:pPr algn="ctr">
              <a:tabLst>
                <a:tab pos="4762500" algn="l"/>
              </a:tabLst>
            </a:pPr>
            <a:r>
              <a:rPr lang="ja-JP" altLang="en-US" sz="2800" b="1" u="sng"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ベニ</a:t>
            </a:r>
            <a:r>
              <a:rPr lang="en-US" altLang="ja-JP" sz="2800" b="1" u="sng"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pay</a:t>
            </a:r>
            <a:r>
              <a:rPr lang="ja-JP" altLang="en-US" sz="2800" b="1" u="sng"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取扱申込</a:t>
            </a:r>
            <a:r>
              <a:rPr lang="ja-JP" altLang="ja-JP" sz="2800" b="1" u="sng"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書</a:t>
            </a:r>
            <a:endParaRPr lang="ja-JP" altLang="en-US" sz="1400" u="sng" dirty="0">
              <a:latin typeface="UD デジタル 教科書体 N-B" panose="02020700000000000000" pitchFamily="17" charset="-128"/>
              <a:ea typeface="UD デジタル 教科書体 N-B" panose="02020700000000000000" pitchFamily="17" charset="-128"/>
            </a:endParaRPr>
          </a:p>
        </p:txBody>
      </p:sp>
      <p:sp>
        <p:nvSpPr>
          <p:cNvPr id="26" name="正方形/長方形 25"/>
          <p:cNvSpPr/>
          <p:nvPr/>
        </p:nvSpPr>
        <p:spPr>
          <a:xfrm>
            <a:off x="317648" y="1021928"/>
            <a:ext cx="6015370" cy="253916"/>
          </a:xfrm>
          <a:prstGeom prst="rect">
            <a:avLst/>
          </a:prstGeom>
        </p:spPr>
        <p:txBody>
          <a:bodyPr wrap="square">
            <a:spAutoFit/>
          </a:bodyPr>
          <a:lstStyle/>
          <a:p>
            <a:r>
              <a:rPr lang="ja-JP" altLang="en-US" sz="1050" u="sng" dirty="0">
                <a:latin typeface="UD デジタル 教科書体 N-B" panose="02020700000000000000" pitchFamily="17" charset="-128"/>
                <a:ea typeface="UD デジタル 教科書体 N-B" panose="02020700000000000000" pitchFamily="17" charset="-128"/>
              </a:rPr>
              <a:t>山形市　御中</a:t>
            </a:r>
          </a:p>
        </p:txBody>
      </p:sp>
      <p:sp>
        <p:nvSpPr>
          <p:cNvPr id="27" name="正方形/長方形 26"/>
          <p:cNvSpPr/>
          <p:nvPr/>
        </p:nvSpPr>
        <p:spPr>
          <a:xfrm>
            <a:off x="215310" y="2012027"/>
            <a:ext cx="6539024" cy="369332"/>
          </a:xfrm>
          <a:prstGeom prst="rect">
            <a:avLst/>
          </a:prstGeom>
        </p:spPr>
        <p:txBody>
          <a:bodyPr wrap="square">
            <a:spAutoFit/>
          </a:bodyPr>
          <a:lstStyle/>
          <a:p>
            <a:pPr marL="171450" indent="-171450">
              <a:buFont typeface="Wingdings" panose="05000000000000000000" pitchFamily="2" charset="2"/>
              <a:buChar char="l"/>
            </a:pPr>
            <a:r>
              <a:rPr lang="ja-JP" altLang="en-US" sz="900" dirty="0">
                <a:latin typeface="BIZ UDPゴシック" panose="020B0400000000000000" pitchFamily="50" charset="-128"/>
                <a:ea typeface="BIZ UDPゴシック" panose="020B0400000000000000" pitchFamily="50" charset="-128"/>
              </a:rPr>
              <a:t>当店は次の事項について誓約し、ベニ</a:t>
            </a:r>
            <a:r>
              <a:rPr lang="en-US" altLang="ja-JP" sz="900" dirty="0">
                <a:latin typeface="BIZ UDPゴシック" panose="020B0400000000000000" pitchFamily="50" charset="-128"/>
                <a:ea typeface="BIZ UDPゴシック" panose="020B0400000000000000" pitchFamily="50" charset="-128"/>
              </a:rPr>
              <a:t>pay</a:t>
            </a:r>
            <a:r>
              <a:rPr lang="ja-JP" altLang="en-US" sz="900" dirty="0">
                <a:latin typeface="BIZ UDPゴシック" panose="020B0400000000000000" pitchFamily="50" charset="-128"/>
                <a:ea typeface="BIZ UDPゴシック" panose="020B0400000000000000" pitchFamily="50" charset="-128"/>
              </a:rPr>
              <a:t>の取扱店として登録を申し込みます。</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　　以下の内容をご確認の上、</a:t>
            </a:r>
            <a:r>
              <a:rPr lang="ja-JP" altLang="en-US" sz="900" u="sng" dirty="0">
                <a:latin typeface="BIZ UDPゴシック" panose="020B0400000000000000" pitchFamily="50" charset="-128"/>
                <a:ea typeface="BIZ UDPゴシック" panose="020B0400000000000000" pitchFamily="50" charset="-128"/>
              </a:rPr>
              <a:t>□にチェックしてください</a:t>
            </a:r>
            <a:r>
              <a:rPr lang="ja-JP" altLang="en-US" sz="900" dirty="0">
                <a:latin typeface="BIZ UDPゴシック" panose="020B0400000000000000" pitchFamily="50" charset="-128"/>
                <a:ea typeface="BIZ UDPゴシック" panose="020B0400000000000000" pitchFamily="50" charset="-128"/>
              </a:rPr>
              <a:t>。</a:t>
            </a:r>
          </a:p>
        </p:txBody>
      </p:sp>
      <p:sp>
        <p:nvSpPr>
          <p:cNvPr id="28" name="正方形/長方形 27"/>
          <p:cNvSpPr/>
          <p:nvPr/>
        </p:nvSpPr>
        <p:spPr>
          <a:xfrm>
            <a:off x="446565" y="2426711"/>
            <a:ext cx="6107645" cy="126017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4" name="正方形/長方形 33"/>
          <p:cNvSpPr/>
          <p:nvPr/>
        </p:nvSpPr>
        <p:spPr>
          <a:xfrm>
            <a:off x="215311" y="1269991"/>
            <a:ext cx="893134" cy="230832"/>
          </a:xfrm>
          <a:prstGeom prst="rect">
            <a:avLst/>
          </a:prstGeom>
        </p:spPr>
        <p:txBody>
          <a:bodyPr wrap="square">
            <a:spAutoFit/>
          </a:bodyPr>
          <a:lstStyle/>
          <a:p>
            <a:pPr marL="171450" indent="-171450">
              <a:buFont typeface="Wingdings" panose="05000000000000000000" pitchFamily="2" charset="2"/>
              <a:buChar char="l"/>
            </a:pPr>
            <a:r>
              <a:rPr lang="ja-JP" altLang="en-US" sz="900" dirty="0">
                <a:latin typeface="BIZ UDPゴシック" panose="020B0400000000000000" pitchFamily="50" charset="-128"/>
                <a:ea typeface="BIZ UDPゴシック" panose="020B0400000000000000" pitchFamily="50" charset="-128"/>
              </a:rPr>
              <a:t>申込日</a:t>
            </a:r>
          </a:p>
        </p:txBody>
      </p:sp>
      <p:sp>
        <p:nvSpPr>
          <p:cNvPr id="35" name="正方形/長方形 34"/>
          <p:cNvSpPr/>
          <p:nvPr/>
        </p:nvSpPr>
        <p:spPr>
          <a:xfrm>
            <a:off x="446565" y="1577469"/>
            <a:ext cx="6107645" cy="3372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7" name="正方形/長方形 36"/>
          <p:cNvSpPr/>
          <p:nvPr/>
        </p:nvSpPr>
        <p:spPr>
          <a:xfrm>
            <a:off x="636625" y="1639843"/>
            <a:ext cx="3377611" cy="246221"/>
          </a:xfrm>
          <a:prstGeom prst="rect">
            <a:avLst/>
          </a:prstGeom>
        </p:spPr>
        <p:txBody>
          <a:bodyPr wrap="square">
            <a:spAutoFit/>
          </a:bodyPr>
          <a:lstStyle/>
          <a:p>
            <a:r>
              <a:rPr lang="ja-JP" altLang="en-US" sz="1000" dirty="0">
                <a:latin typeface="UD デジタル 教科書体 N-B" panose="02020700000000000000" pitchFamily="17" charset="-128"/>
                <a:ea typeface="UD デジタル 教科書体 N-B" panose="02020700000000000000" pitchFamily="17" charset="-128"/>
              </a:rPr>
              <a:t>令和　５　年　　　　　月　　　　　　日</a:t>
            </a:r>
            <a:endParaRPr lang="ja-JP" altLang="en-US" sz="800" dirty="0">
              <a:latin typeface="UD デジタル 教科書体 N-B" panose="02020700000000000000" pitchFamily="17" charset="-128"/>
              <a:ea typeface="UD デジタル 教科書体 N-B" panose="02020700000000000000" pitchFamily="17" charset="-128"/>
            </a:endParaRPr>
          </a:p>
        </p:txBody>
      </p:sp>
      <p:sp>
        <p:nvSpPr>
          <p:cNvPr id="40" name="正方形/長方形 39"/>
          <p:cNvSpPr/>
          <p:nvPr/>
        </p:nvSpPr>
        <p:spPr>
          <a:xfrm>
            <a:off x="513022" y="2429409"/>
            <a:ext cx="6047266" cy="1246495"/>
          </a:xfrm>
          <a:prstGeom prst="rect">
            <a:avLst/>
          </a:prstGeom>
        </p:spPr>
        <p:txBody>
          <a:bodyPr wrap="square">
            <a:spAutoFit/>
          </a:bodyPr>
          <a:lstStyle/>
          <a:p>
            <a:pPr>
              <a:lnSpc>
                <a:spcPct val="150000"/>
              </a:lnSpc>
            </a:pPr>
            <a:r>
              <a:rPr lang="ja-JP" altLang="en-US" sz="1000">
                <a:latin typeface="UD デジタル 教科書体 N-B" panose="02020700000000000000" pitchFamily="17" charset="-128"/>
                <a:ea typeface="UD デジタル 教科書体 N-B" panose="02020700000000000000" pitchFamily="17" charset="-128"/>
              </a:rPr>
              <a:t>□  山形市内で</a:t>
            </a:r>
            <a:r>
              <a:rPr lang="ja-JP" altLang="en-US" sz="1000" dirty="0">
                <a:latin typeface="UD デジタル 教科書体 N-B" panose="02020700000000000000" pitchFamily="17" charset="-128"/>
                <a:ea typeface="UD デジタル 教科書体 N-B" panose="02020700000000000000" pitchFamily="17" charset="-128"/>
              </a:rPr>
              <a:t>店舗等（事業）を行っています。</a:t>
            </a:r>
          </a:p>
          <a:p>
            <a:pPr>
              <a:lnSpc>
                <a:spcPct val="150000"/>
              </a:lnSpc>
            </a:pPr>
            <a:r>
              <a:rPr lang="ja-JP" altLang="en-US" sz="1000" dirty="0">
                <a:latin typeface="UD デジタル 教科書体 N-B" panose="02020700000000000000" pitchFamily="17" charset="-128"/>
                <a:ea typeface="UD デジタル 教科書体 N-B" panose="02020700000000000000" pitchFamily="17" charset="-128"/>
              </a:rPr>
              <a:t>□  現在及び将来にわたり反社会的勢力等に該当しないこと、また反社会的勢力等と密接な交友関係に</a:t>
            </a:r>
            <a:endParaRPr lang="en-US" altLang="ja-JP" sz="1000" dirty="0">
              <a:latin typeface="UD デジタル 教科書体 N-B" panose="02020700000000000000" pitchFamily="17" charset="-128"/>
              <a:ea typeface="UD デジタル 教科書体 N-B" panose="02020700000000000000" pitchFamily="17" charset="-128"/>
            </a:endParaRPr>
          </a:p>
          <a:p>
            <a:pPr>
              <a:lnSpc>
                <a:spcPct val="150000"/>
              </a:lnSpc>
            </a:pPr>
            <a:r>
              <a:rPr lang="ja-JP" altLang="en-US" sz="1000" dirty="0">
                <a:latin typeface="UD デジタル 教科書体 N-B" panose="02020700000000000000" pitchFamily="17" charset="-128"/>
                <a:ea typeface="UD デジタル 教科書体 N-B" panose="02020700000000000000" pitchFamily="17" charset="-128"/>
              </a:rPr>
              <a:t>　　ある者と関係がないこと、暴力的な要求行為等を行ないません。</a:t>
            </a:r>
          </a:p>
          <a:p>
            <a:pPr>
              <a:lnSpc>
                <a:spcPct val="150000"/>
              </a:lnSpc>
            </a:pPr>
            <a:r>
              <a:rPr lang="ja-JP" altLang="en-US" sz="1000" dirty="0">
                <a:latin typeface="UD デジタル 教科書体 N-B" panose="02020700000000000000" pitchFamily="17" charset="-128"/>
                <a:ea typeface="UD デジタル 教科書体 N-B" panose="02020700000000000000" pitchFamily="17" charset="-128"/>
              </a:rPr>
              <a:t>□　「ベニ</a:t>
            </a:r>
            <a:r>
              <a:rPr lang="en-US" altLang="ja-JP" sz="1000" dirty="0">
                <a:latin typeface="UD デジタル 教科書体 N-B" panose="02020700000000000000" pitchFamily="17" charset="-128"/>
                <a:ea typeface="UD デジタル 教科書体 N-B" panose="02020700000000000000" pitchFamily="17" charset="-128"/>
              </a:rPr>
              <a:t>pay</a:t>
            </a:r>
            <a:r>
              <a:rPr lang="ja-JP" altLang="en-US" sz="1000" dirty="0">
                <a:latin typeface="UD デジタル 教科書体 N-B" panose="02020700000000000000" pitchFamily="17" charset="-128"/>
                <a:ea typeface="UD デジタル 教科書体 N-B" panose="02020700000000000000" pitchFamily="17" charset="-128"/>
              </a:rPr>
              <a:t>取扱店募集要項」の内容を遵守いたします。</a:t>
            </a:r>
            <a:endParaRPr lang="en-US" altLang="ja-JP" sz="1000" dirty="0">
              <a:latin typeface="UD デジタル 教科書体 N-B" panose="02020700000000000000" pitchFamily="17" charset="-128"/>
              <a:ea typeface="UD デジタル 教科書体 N-B" panose="02020700000000000000" pitchFamily="17" charset="-128"/>
            </a:endParaRPr>
          </a:p>
          <a:p>
            <a:pPr>
              <a:lnSpc>
                <a:spcPct val="150000"/>
              </a:lnSpc>
            </a:pPr>
            <a:r>
              <a:rPr lang="ja-JP" altLang="en-US" sz="1000" dirty="0">
                <a:latin typeface="UD デジタル 教科書体 N-B" panose="02020700000000000000" pitchFamily="17" charset="-128"/>
                <a:ea typeface="UD デジタル 教科書体 N-B" panose="02020700000000000000" pitchFamily="17" charset="-128"/>
              </a:rPr>
              <a:t>□　不正行為が判明した場合は、詐欺罪で訴えられ、公表されることを承諾します。</a:t>
            </a:r>
          </a:p>
        </p:txBody>
      </p:sp>
      <p:sp>
        <p:nvSpPr>
          <p:cNvPr id="42" name="正方形/長方形 41"/>
          <p:cNvSpPr/>
          <p:nvPr/>
        </p:nvSpPr>
        <p:spPr>
          <a:xfrm>
            <a:off x="1997591" y="9157971"/>
            <a:ext cx="2987160" cy="33866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UD デジタル 教科書体 N-B" panose="02020700000000000000" pitchFamily="17" charset="-128"/>
                <a:ea typeface="UD デジタル 教科書体 N-B" panose="02020700000000000000" pitchFamily="17" charset="-128"/>
              </a:rPr>
              <a:t>　裏面も必ずご確認ください</a:t>
            </a:r>
          </a:p>
        </p:txBody>
      </p:sp>
      <p:pic>
        <p:nvPicPr>
          <p:cNvPr id="3" name="図 2" descr="QR コード&#10;&#10;自動的に生成された説明">
            <a:extLst>
              <a:ext uri="{FF2B5EF4-FFF2-40B4-BE49-F238E27FC236}">
                <a16:creationId xmlns:a16="http://schemas.microsoft.com/office/drawing/2014/main" id="{13518D33-2AC1-43E1-ADDB-255B5578BD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4548" y="489014"/>
            <a:ext cx="546630" cy="546630"/>
          </a:xfrm>
          <a:prstGeom prst="rect">
            <a:avLst/>
          </a:prstGeom>
        </p:spPr>
      </p:pic>
      <p:sp>
        <p:nvSpPr>
          <p:cNvPr id="22" name="テキスト ボックス 21">
            <a:extLst>
              <a:ext uri="{FF2B5EF4-FFF2-40B4-BE49-F238E27FC236}">
                <a16:creationId xmlns:a16="http://schemas.microsoft.com/office/drawing/2014/main" id="{6ED4A901-EC01-44F9-803B-5DB39F02DB7D}"/>
              </a:ext>
            </a:extLst>
          </p:cNvPr>
          <p:cNvSpPr txBox="1"/>
          <p:nvPr/>
        </p:nvSpPr>
        <p:spPr>
          <a:xfrm>
            <a:off x="5291612" y="287651"/>
            <a:ext cx="1647591" cy="230832"/>
          </a:xfrm>
          <a:prstGeom prst="rect">
            <a:avLst/>
          </a:prstGeom>
          <a:noFill/>
        </p:spPr>
        <p:txBody>
          <a:bodyPr wrap="square">
            <a:spAutoFit/>
          </a:bodyPr>
          <a:lstStyle/>
          <a:p>
            <a:pPr algn="ctr"/>
            <a:r>
              <a:rPr kumimoji="1" lang="en-US" altLang="ja-JP" sz="900" b="1" i="0" u="none" strike="noStrike" kern="1200" baseline="0" dirty="0">
                <a:solidFill>
                  <a:schemeClr val="tx1"/>
                </a:solidFill>
                <a:latin typeface="UD デジタル 教科書体 N-B" panose="02020700000000000000" pitchFamily="17" charset="-128"/>
                <a:ea typeface="UD デジタル 教科書体 N-B" panose="02020700000000000000" pitchFamily="17" charset="-128"/>
              </a:rPr>
              <a:t>[ </a:t>
            </a:r>
            <a:r>
              <a:rPr lang="en-US" altLang="ja-JP" sz="900" b="1" dirty="0">
                <a:latin typeface="UD デジタル 教科書体 N-B" panose="02020700000000000000" pitchFamily="17" charset="-128"/>
                <a:ea typeface="UD デジタル 教科書体 N-B" panose="02020700000000000000" pitchFamily="17" charset="-128"/>
              </a:rPr>
              <a:t>WEB</a:t>
            </a:r>
            <a:r>
              <a:rPr lang="ja-JP" altLang="en-US" sz="900" b="1" dirty="0">
                <a:latin typeface="UD デジタル 教科書体 N-B" panose="02020700000000000000" pitchFamily="17" charset="-128"/>
                <a:ea typeface="UD デジタル 教科書体 N-B" panose="02020700000000000000" pitchFamily="17" charset="-128"/>
              </a:rPr>
              <a:t>からの申込はこちら </a:t>
            </a:r>
            <a:r>
              <a:rPr kumimoji="1" lang="en-US" altLang="ja-JP" sz="900" b="1" i="0" u="none" strike="noStrike" kern="1200" baseline="0" dirty="0">
                <a:solidFill>
                  <a:schemeClr val="tx1"/>
                </a:solidFill>
                <a:latin typeface="UD デジタル 教科書体 N-B" panose="02020700000000000000" pitchFamily="17" charset="-128"/>
                <a:ea typeface="UD デジタル 教科書体 N-B" panose="02020700000000000000" pitchFamily="17" charset="-128"/>
              </a:rPr>
              <a:t>]</a:t>
            </a:r>
            <a:endParaRPr lang="ja-JP" altLang="en-US" sz="900" dirty="0">
              <a:latin typeface="UD デジタル 教科書体 N-B" panose="02020700000000000000" pitchFamily="17" charset="-128"/>
              <a:ea typeface="UD デジタル 教科書体 N-B" panose="02020700000000000000" pitchFamily="17" charset="-128"/>
            </a:endParaRPr>
          </a:p>
        </p:txBody>
      </p:sp>
      <p:sp>
        <p:nvSpPr>
          <p:cNvPr id="20" name="正方形/長方形 19"/>
          <p:cNvSpPr/>
          <p:nvPr/>
        </p:nvSpPr>
        <p:spPr>
          <a:xfrm>
            <a:off x="215310" y="3789120"/>
            <a:ext cx="5483741" cy="230832"/>
          </a:xfrm>
          <a:prstGeom prst="rect">
            <a:avLst/>
          </a:prstGeom>
        </p:spPr>
        <p:txBody>
          <a:bodyPr wrap="square">
            <a:spAutoFit/>
          </a:bodyPr>
          <a:lstStyle/>
          <a:p>
            <a:pPr marL="171450" indent="-171450">
              <a:buFont typeface="Wingdings" panose="05000000000000000000" pitchFamily="2" charset="2"/>
              <a:buChar char="l"/>
            </a:pPr>
            <a:r>
              <a:rPr lang="ja-JP" altLang="en-US" sz="900" dirty="0">
                <a:latin typeface="BIZ UDPゴシック" panose="020B0400000000000000" pitchFamily="50" charset="-128"/>
                <a:ea typeface="BIZ UDPゴシック" panose="020B0400000000000000" pitchFamily="50" charset="-128"/>
              </a:rPr>
              <a:t>店舗情報１　</a:t>
            </a:r>
            <a:r>
              <a:rPr lang="ja-JP" altLang="en-US" sz="700" dirty="0">
                <a:latin typeface="BIZ UDPゴシック" panose="020B0400000000000000" pitchFamily="50" charset="-128"/>
                <a:ea typeface="BIZ UDPゴシック" panose="020B0400000000000000" pitchFamily="50" charset="-128"/>
              </a:rPr>
              <a:t>（＊の項目は取扱店一覧等に掲載される場合がございます。）</a:t>
            </a:r>
          </a:p>
        </p:txBody>
      </p:sp>
      <p:graphicFrame>
        <p:nvGraphicFramePr>
          <p:cNvPr id="23" name="表 22"/>
          <p:cNvGraphicFramePr>
            <a:graphicFrameLocks noGrp="1"/>
          </p:cNvGraphicFramePr>
          <p:nvPr>
            <p:extLst>
              <p:ext uri="{D42A27DB-BD31-4B8C-83A1-F6EECF244321}">
                <p14:modId xmlns:p14="http://schemas.microsoft.com/office/powerpoint/2010/main" val="1994105110"/>
              </p:ext>
            </p:extLst>
          </p:nvPr>
        </p:nvGraphicFramePr>
        <p:xfrm>
          <a:off x="440267" y="4076412"/>
          <a:ext cx="6113943" cy="1689868"/>
        </p:xfrm>
        <a:graphic>
          <a:graphicData uri="http://schemas.openxmlformats.org/drawingml/2006/table">
            <a:tbl>
              <a:tblPr firstRow="1" bandRow="1">
                <a:tableStyleId>{5940675A-B579-460E-94D1-54222C63F5DA}</a:tableStyleId>
              </a:tblPr>
              <a:tblGrid>
                <a:gridCol w="917937">
                  <a:extLst>
                    <a:ext uri="{9D8B030D-6E8A-4147-A177-3AD203B41FA5}">
                      <a16:colId xmlns:a16="http://schemas.microsoft.com/office/drawing/2014/main" val="20000"/>
                    </a:ext>
                  </a:extLst>
                </a:gridCol>
                <a:gridCol w="2195356">
                  <a:extLst>
                    <a:ext uri="{9D8B030D-6E8A-4147-A177-3AD203B41FA5}">
                      <a16:colId xmlns:a16="http://schemas.microsoft.com/office/drawing/2014/main" val="20001"/>
                    </a:ext>
                  </a:extLst>
                </a:gridCol>
                <a:gridCol w="852707">
                  <a:extLst>
                    <a:ext uri="{9D8B030D-6E8A-4147-A177-3AD203B41FA5}">
                      <a16:colId xmlns:a16="http://schemas.microsoft.com/office/drawing/2014/main" val="20002"/>
                    </a:ext>
                  </a:extLst>
                </a:gridCol>
                <a:gridCol w="2147943">
                  <a:extLst>
                    <a:ext uri="{9D8B030D-6E8A-4147-A177-3AD203B41FA5}">
                      <a16:colId xmlns:a16="http://schemas.microsoft.com/office/drawing/2014/main" val="20003"/>
                    </a:ext>
                  </a:extLst>
                </a:gridCol>
              </a:tblGrid>
              <a:tr h="210728">
                <a:tc rowSpan="2">
                  <a:txBody>
                    <a:bodyPr/>
                    <a:lstStyle/>
                    <a:p>
                      <a:r>
                        <a:rPr kumimoji="1" lang="ja-JP" altLang="en-US" sz="900" dirty="0">
                          <a:latin typeface="UD デジタル 教科書体 N-B" panose="02020700000000000000" pitchFamily="17" charset="-128"/>
                          <a:ea typeface="UD デジタル 教科書体 N-B" panose="02020700000000000000" pitchFamily="17" charset="-128"/>
                        </a:rPr>
                        <a:t>店舗名 </a:t>
                      </a:r>
                      <a:r>
                        <a:rPr kumimoji="1" lang="en-US" altLang="ja-JP" sz="900" dirty="0">
                          <a:latin typeface="UD デジタル 教科書体 N-B" panose="02020700000000000000" pitchFamily="17" charset="-128"/>
                          <a:ea typeface="UD デジタル 教科書体 N-B" panose="02020700000000000000" pitchFamily="17" charset="-128"/>
                        </a:rPr>
                        <a:t>*</a:t>
                      </a:r>
                      <a:endParaRPr kumimoji="1" lang="ja-JP" altLang="en-US" sz="3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3">
                  <a:txBody>
                    <a:bodyPr/>
                    <a:lstStyle/>
                    <a:p>
                      <a:r>
                        <a:rPr kumimoji="1" lang="en-US" altLang="ja-JP" sz="600" dirty="0">
                          <a:latin typeface="UD デジタル 教科書体 N-B" panose="02020700000000000000" pitchFamily="17" charset="-128"/>
                          <a:ea typeface="UD デジタル 教科書体 N-B" panose="02020700000000000000" pitchFamily="17" charset="-128"/>
                        </a:rPr>
                        <a:t>(</a:t>
                      </a:r>
                      <a:r>
                        <a:rPr kumimoji="1" lang="ja-JP" altLang="en-US" sz="600" dirty="0">
                          <a:latin typeface="UD デジタル 教科書体 N-B" panose="02020700000000000000" pitchFamily="17" charset="-128"/>
                          <a:ea typeface="UD デジタル 教科書体 N-B" panose="02020700000000000000" pitchFamily="17" charset="-128"/>
                        </a:rPr>
                        <a:t>フリガナ</a:t>
                      </a:r>
                      <a:r>
                        <a:rPr kumimoji="1" lang="en-US" altLang="ja-JP" sz="600" dirty="0">
                          <a:latin typeface="UD デジタル 教科書体 N-B" panose="02020700000000000000" pitchFamily="17" charset="-128"/>
                          <a:ea typeface="UD デジタル 教科書体 N-B" panose="02020700000000000000" pitchFamily="17"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87216">
                <a:tc vMerge="1">
                  <a:txBody>
                    <a:bodyPr/>
                    <a:lstStyle/>
                    <a:p>
                      <a:endParaRPr kumimoji="1" lang="ja-JP" altLang="en-US"/>
                    </a:p>
                  </a:txBody>
                  <a:tcPr/>
                </a:tc>
                <a:tc gridSpan="3">
                  <a:txBody>
                    <a:bodyPr/>
                    <a:lstStyle/>
                    <a:p>
                      <a:endParaRPr kumimoji="1" lang="ja-JP" altLang="en-US"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84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B" panose="02020700000000000000" pitchFamily="17" charset="-128"/>
                          <a:ea typeface="UD デジタル 教科書体 N-B" panose="02020700000000000000" pitchFamily="17" charset="-128"/>
                        </a:rPr>
                        <a:t>店舗住所 </a:t>
                      </a:r>
                      <a:r>
                        <a:rPr kumimoji="1" lang="en-US" altLang="ja-JP" sz="900" dirty="0">
                          <a:latin typeface="UD デジタル 教科書体 N-B" panose="02020700000000000000" pitchFamily="17" charset="-128"/>
                          <a:ea typeface="UD デジタル 教科書体 N-B" panose="02020700000000000000" pitchFamily="17" charset="-128"/>
                        </a:rPr>
                        <a:t>*</a:t>
                      </a:r>
                      <a:endParaRPr kumimoji="1" lang="ja-JP" altLang="en-US" sz="3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a:lnSpc>
                          <a:spcPct val="100000"/>
                        </a:lnSpc>
                      </a:pPr>
                      <a:r>
                        <a:rPr kumimoji="1" lang="ja-JP" altLang="en-US" sz="1100" dirty="0">
                          <a:latin typeface="UD デジタル 教科書体 N-B" panose="02020700000000000000" pitchFamily="17" charset="-128"/>
                          <a:ea typeface="UD デジタル 教科書体 N-B" panose="02020700000000000000" pitchFamily="17" charset="-128"/>
                        </a:rPr>
                        <a:t>〒　９９０　</a:t>
                      </a:r>
                      <a:r>
                        <a:rPr kumimoji="1" lang="en-US" altLang="ja-JP" sz="1100" dirty="0">
                          <a:latin typeface="UD デジタル 教科書体 N-B" panose="02020700000000000000" pitchFamily="17" charset="-128"/>
                          <a:ea typeface="UD デジタル 教科書体 N-B" panose="02020700000000000000" pitchFamily="17" charset="-128"/>
                        </a:rPr>
                        <a:t>-  </a:t>
                      </a:r>
                    </a:p>
                    <a:p>
                      <a:pPr>
                        <a:lnSpc>
                          <a:spcPct val="100000"/>
                        </a:lnSpc>
                      </a:pPr>
                      <a:endParaRPr kumimoji="1" lang="en-US" altLang="ja-JP" sz="1100" dirty="0">
                        <a:latin typeface="UD デジタル 教科書体 N-B" panose="02020700000000000000" pitchFamily="17" charset="-128"/>
                        <a:ea typeface="UD デジタル 教科書体 N-B" panose="02020700000000000000" pitchFamily="17"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23284">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B" panose="02020700000000000000" pitchFamily="17" charset="-128"/>
                          <a:ea typeface="UD デジタル 教科書体 N-B" panose="02020700000000000000" pitchFamily="17" charset="-128"/>
                        </a:rPr>
                        <a:t>電話番号 </a:t>
                      </a:r>
                      <a:r>
                        <a:rPr kumimoji="1" lang="en-US" altLang="ja-JP" sz="900" dirty="0">
                          <a:latin typeface="UD デジタル 教科書体 N-B" panose="02020700000000000000" pitchFamily="17" charset="-128"/>
                          <a:ea typeface="UD デジタル 教科書体 N-B" panose="02020700000000000000" pitchFamily="17" charset="-128"/>
                        </a:rPr>
                        <a:t>*</a:t>
                      </a:r>
                      <a:endParaRPr kumimoji="1" lang="ja-JP" altLang="en-US" sz="3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kumimoji="1" lang="en-US" altLang="ja-JP" sz="1050" dirty="0">
                          <a:latin typeface="UD デジタル 教科書体 N-B" panose="02020700000000000000" pitchFamily="17" charset="-128"/>
                          <a:ea typeface="UD デジタル 教科書体 N-B" panose="02020700000000000000" pitchFamily="17" charset="-128"/>
                        </a:rPr>
                        <a:t>(         )</a:t>
                      </a:r>
                      <a:r>
                        <a:rPr kumimoji="1" lang="en-US" altLang="ja-JP" sz="1050" baseline="0" dirty="0">
                          <a:latin typeface="UD デジタル 教科書体 N-B" panose="02020700000000000000" pitchFamily="17" charset="-128"/>
                          <a:ea typeface="UD デジタル 教科書体 N-B" panose="02020700000000000000" pitchFamily="17" charset="-128"/>
                        </a:rPr>
                        <a:t>        -</a:t>
                      </a:r>
                      <a:endParaRPr kumimoji="1" lang="ja-JP" altLang="en-US" sz="105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r>
                        <a:rPr kumimoji="1" lang="ja-JP" altLang="en-US" sz="900" dirty="0">
                          <a:latin typeface="UD デジタル 教科書体 N-B" panose="02020700000000000000" pitchFamily="17" charset="-128"/>
                          <a:ea typeface="UD デジタル 教科書体 N-B" panose="02020700000000000000" pitchFamily="17" charset="-128"/>
                        </a:rPr>
                        <a:t>担当者名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600" dirty="0">
                          <a:latin typeface="UD デジタル 教科書体 N-B" panose="02020700000000000000" pitchFamily="17" charset="-128"/>
                          <a:ea typeface="UD デジタル 教科書体 N-B" panose="02020700000000000000" pitchFamily="17" charset="-128"/>
                        </a:rPr>
                        <a:t>(</a:t>
                      </a:r>
                      <a:r>
                        <a:rPr kumimoji="1" lang="ja-JP" altLang="en-US" sz="600" dirty="0">
                          <a:latin typeface="UD デジタル 教科書体 N-B" panose="02020700000000000000" pitchFamily="17" charset="-128"/>
                          <a:ea typeface="UD デジタル 教科書体 N-B" panose="02020700000000000000" pitchFamily="17" charset="-128"/>
                        </a:rPr>
                        <a:t>フリガナ</a:t>
                      </a:r>
                      <a:r>
                        <a:rPr kumimoji="1" lang="en-US" altLang="ja-JP" sz="600" dirty="0">
                          <a:latin typeface="UD デジタル 教科書体 N-B" panose="02020700000000000000" pitchFamily="17" charset="-128"/>
                          <a:ea typeface="UD デジタル 教科書体 N-B" panose="02020700000000000000" pitchFamily="17"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320191">
                <a:tc vMerge="1">
                  <a:txBody>
                    <a:bodyPr/>
                    <a:lstStyle/>
                    <a:p>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4" name="テキスト ボックス 23">
            <a:extLst>
              <a:ext uri="{FF2B5EF4-FFF2-40B4-BE49-F238E27FC236}">
                <a16:creationId xmlns:a16="http://schemas.microsoft.com/office/drawing/2014/main" id="{6ED4A901-EC01-44F9-803B-5DB39F02DB7D}"/>
              </a:ext>
            </a:extLst>
          </p:cNvPr>
          <p:cNvSpPr txBox="1"/>
          <p:nvPr/>
        </p:nvSpPr>
        <p:spPr>
          <a:xfrm>
            <a:off x="1358684" y="4967647"/>
            <a:ext cx="1647591" cy="261610"/>
          </a:xfrm>
          <a:prstGeom prst="rect">
            <a:avLst/>
          </a:prstGeom>
          <a:noFill/>
        </p:spPr>
        <p:txBody>
          <a:bodyPr wrap="square">
            <a:spAutoFit/>
          </a:bodyPr>
          <a:lstStyle/>
          <a:p>
            <a:r>
              <a:rPr lang="ja-JP" altLang="en-US" sz="1100" dirty="0">
                <a:latin typeface="UD デジタル 教科書体 N-B" panose="02020700000000000000" pitchFamily="17" charset="-128"/>
                <a:ea typeface="UD デジタル 教科書体 N-B" panose="02020700000000000000" pitchFamily="17" charset="-128"/>
              </a:rPr>
              <a:t>山形県山形市</a:t>
            </a:r>
          </a:p>
        </p:txBody>
      </p:sp>
      <p:sp>
        <p:nvSpPr>
          <p:cNvPr id="33" name="正方形/長方形 32"/>
          <p:cNvSpPr/>
          <p:nvPr/>
        </p:nvSpPr>
        <p:spPr>
          <a:xfrm>
            <a:off x="2410835" y="8962693"/>
            <a:ext cx="4143375" cy="200055"/>
          </a:xfrm>
          <a:prstGeom prst="rect">
            <a:avLst/>
          </a:prstGeom>
        </p:spPr>
        <p:txBody>
          <a:bodyPr wrap="square">
            <a:spAutoFit/>
          </a:bodyPr>
          <a:lstStyle/>
          <a:p>
            <a:r>
              <a:rPr lang="en-US" altLang="ja-JP" sz="700" dirty="0">
                <a:latin typeface="UD デジタル 教科書体 N-B" panose="02020700000000000000" pitchFamily="17" charset="-128"/>
                <a:ea typeface="UD デジタル 教科書体 N-B" panose="02020700000000000000" pitchFamily="17" charset="-128"/>
              </a:rPr>
              <a:t>※</a:t>
            </a:r>
            <a:r>
              <a:rPr lang="ja-JP" altLang="en-US" sz="700" dirty="0">
                <a:latin typeface="UD デジタル 教科書体 N-B" panose="02020700000000000000" pitchFamily="17" charset="-128"/>
                <a:ea typeface="UD デジタル 教科書体 N-B" panose="02020700000000000000" pitchFamily="17" charset="-128"/>
              </a:rPr>
              <a:t>本申込書にご記入いただいた個人情報につきましては、本事業の目的以外には使用いたしません。</a:t>
            </a:r>
          </a:p>
        </p:txBody>
      </p:sp>
      <p:sp>
        <p:nvSpPr>
          <p:cNvPr id="39" name="正方形/長方形 38"/>
          <p:cNvSpPr/>
          <p:nvPr/>
        </p:nvSpPr>
        <p:spPr>
          <a:xfrm>
            <a:off x="3198680" y="7978780"/>
            <a:ext cx="3316248" cy="1015663"/>
          </a:xfrm>
          <a:prstGeom prst="rect">
            <a:avLst/>
          </a:prstGeom>
        </p:spPr>
        <p:txBody>
          <a:bodyPr wrap="square">
            <a:spAutoFit/>
          </a:bodyPr>
          <a:lstStyle/>
          <a:p>
            <a:pPr lvl="0" defTabSz="685800">
              <a:lnSpc>
                <a:spcPct val="150000"/>
              </a:lnSpc>
            </a:pPr>
            <a:r>
              <a:rPr lang="en-US" altLang="ja-JP" sz="1000" dirty="0">
                <a:solidFill>
                  <a:prstClr val="black"/>
                </a:solidFill>
                <a:latin typeface="UD デジタル 教科書体 N-B" panose="02020700000000000000" pitchFamily="17" charset="-128"/>
                <a:ea typeface="UD デジタル 教科書体 N-B" panose="02020700000000000000" pitchFamily="17" charset="-128"/>
              </a:rPr>
              <a:t>□ </a:t>
            </a:r>
            <a:r>
              <a:rPr lang="ja-JP" altLang="en-US" sz="1000" dirty="0">
                <a:solidFill>
                  <a:prstClr val="black"/>
                </a:solidFill>
                <a:latin typeface="UD デジタル 教科書体 N-B" panose="02020700000000000000" pitchFamily="17" charset="-128"/>
                <a:ea typeface="UD デジタル 教科書体 N-B" panose="02020700000000000000" pitchFamily="17" charset="-128"/>
              </a:rPr>
              <a:t>道路旅客運送業</a:t>
            </a:r>
            <a:r>
              <a:rPr lang="ja-JP" altLang="en-US" sz="800" dirty="0">
                <a:solidFill>
                  <a:prstClr val="black"/>
                </a:solidFill>
                <a:latin typeface="UD デジタル 教科書体 N-B" panose="02020700000000000000" pitchFamily="17" charset="-128"/>
                <a:ea typeface="UD デジタル 教科書体 N-B" panose="02020700000000000000" pitchFamily="17" charset="-128"/>
              </a:rPr>
              <a:t>（タクシー、バス等）</a:t>
            </a:r>
            <a:endParaRPr lang="en-US" altLang="ja-JP" sz="800" dirty="0">
              <a:solidFill>
                <a:prstClr val="black"/>
              </a:solidFill>
              <a:latin typeface="UD デジタル 教科書体 N-B" panose="02020700000000000000" pitchFamily="17" charset="-128"/>
              <a:ea typeface="UD デジタル 教科書体 N-B" panose="02020700000000000000" pitchFamily="17" charset="-128"/>
            </a:endParaRPr>
          </a:p>
          <a:p>
            <a:pPr lvl="0" defTabSz="685800">
              <a:lnSpc>
                <a:spcPct val="150000"/>
              </a:lnSpc>
            </a:pPr>
            <a:r>
              <a:rPr lang="ja-JP" altLang="en-US" sz="1000" dirty="0">
                <a:solidFill>
                  <a:prstClr val="black"/>
                </a:solidFill>
                <a:latin typeface="UD デジタル 教科書体 N-B" panose="02020700000000000000" pitchFamily="17" charset="-128"/>
                <a:ea typeface="UD デジタル 教科書体 N-B" panose="02020700000000000000" pitchFamily="17" charset="-128"/>
              </a:rPr>
              <a:t>□ 理容・美容業</a:t>
            </a:r>
            <a:r>
              <a:rPr lang="ja-JP" altLang="en-US" sz="800" dirty="0">
                <a:solidFill>
                  <a:prstClr val="black"/>
                </a:solidFill>
                <a:latin typeface="UD デジタル 教科書体 N-B" panose="02020700000000000000" pitchFamily="17" charset="-128"/>
                <a:ea typeface="UD デジタル 教科書体 N-B" panose="02020700000000000000" pitchFamily="17" charset="-128"/>
              </a:rPr>
              <a:t>（理容店、美容院、エステティックサロン等）</a:t>
            </a:r>
            <a:r>
              <a:rPr lang="ja-JP" altLang="en-US" sz="1000" dirty="0">
                <a:solidFill>
                  <a:prstClr val="black"/>
                </a:solidFill>
                <a:latin typeface="UD デジタル 教科書体 N-B" panose="02020700000000000000" pitchFamily="17" charset="-128"/>
                <a:ea typeface="UD デジタル 教科書体 N-B" panose="02020700000000000000" pitchFamily="17" charset="-128"/>
              </a:rPr>
              <a:t> 　　 □ 娯楽業</a:t>
            </a:r>
            <a:r>
              <a:rPr lang="ja-JP" altLang="en-US" sz="800" dirty="0">
                <a:solidFill>
                  <a:prstClr val="black"/>
                </a:solidFill>
                <a:latin typeface="UD デジタル 教科書体 N-B" panose="02020700000000000000" pitchFamily="17" charset="-128"/>
                <a:ea typeface="UD デジタル 教科書体 N-B" panose="02020700000000000000" pitchFamily="17" charset="-128"/>
              </a:rPr>
              <a:t>（映画館、カラオケ等）</a:t>
            </a:r>
            <a:endParaRPr lang="en-US" altLang="ja-JP" sz="800" dirty="0">
              <a:solidFill>
                <a:prstClr val="black"/>
              </a:solidFill>
              <a:latin typeface="UD デジタル 教科書体 N-B" panose="02020700000000000000" pitchFamily="17" charset="-128"/>
              <a:ea typeface="UD デジタル 教科書体 N-B" panose="02020700000000000000" pitchFamily="17" charset="-128"/>
            </a:endParaRPr>
          </a:p>
          <a:p>
            <a:pPr lvl="0" defTabSz="685800">
              <a:lnSpc>
                <a:spcPct val="150000"/>
              </a:lnSpc>
            </a:pPr>
            <a:r>
              <a:rPr lang="ja-JP" altLang="en-US" sz="1000" dirty="0">
                <a:solidFill>
                  <a:prstClr val="black"/>
                </a:solidFill>
                <a:latin typeface="UD デジタル 教科書体 N-B" panose="02020700000000000000" pitchFamily="17" charset="-128"/>
                <a:ea typeface="UD デジタル 教科書体 N-B" panose="02020700000000000000" pitchFamily="17" charset="-128"/>
              </a:rPr>
              <a:t>□ その他（　　　　　　　　　　　　）</a:t>
            </a:r>
            <a:r>
              <a:rPr lang="en-US" altLang="ja-JP" sz="1000" dirty="0">
                <a:solidFill>
                  <a:prstClr val="black"/>
                </a:solidFill>
                <a:latin typeface="UD デジタル 教科書体 N-B" panose="02020700000000000000" pitchFamily="17" charset="-128"/>
                <a:ea typeface="UD デジタル 教科書体 N-B" panose="02020700000000000000" pitchFamily="17" charset="-128"/>
              </a:rPr>
              <a:t>※</a:t>
            </a:r>
            <a:r>
              <a:rPr lang="ja-JP" altLang="en-US" sz="1000" dirty="0">
                <a:solidFill>
                  <a:prstClr val="black"/>
                </a:solidFill>
                <a:latin typeface="UD デジタル 教科書体 N-B" panose="02020700000000000000" pitchFamily="17" charset="-128"/>
                <a:ea typeface="UD デジタル 教科書体 N-B" panose="02020700000000000000" pitchFamily="17" charset="-128"/>
              </a:rPr>
              <a:t>自由記述</a:t>
            </a:r>
          </a:p>
        </p:txBody>
      </p:sp>
      <p:sp>
        <p:nvSpPr>
          <p:cNvPr id="2" name="正方形/長方形 1">
            <a:extLst>
              <a:ext uri="{FF2B5EF4-FFF2-40B4-BE49-F238E27FC236}">
                <a16:creationId xmlns:a16="http://schemas.microsoft.com/office/drawing/2014/main" id="{FA9C5F99-2F42-AAE2-9191-1E87DCDFC09C}"/>
              </a:ext>
            </a:extLst>
          </p:cNvPr>
          <p:cNvSpPr/>
          <p:nvPr/>
        </p:nvSpPr>
        <p:spPr>
          <a:xfrm>
            <a:off x="4151396" y="6062305"/>
            <a:ext cx="518869" cy="323294"/>
          </a:xfrm>
          <a:prstGeom prst="rect">
            <a:avLst/>
          </a:prstGeom>
        </p:spPr>
        <p:txBody>
          <a:bodyPr wrap="square">
            <a:spAutoFit/>
          </a:bodyPr>
          <a:lstStyle/>
          <a:p>
            <a:pPr lvl="0" defTabSz="685800">
              <a:lnSpc>
                <a:spcPct val="150000"/>
              </a:lnSpc>
            </a:pPr>
            <a:r>
              <a:rPr lang="ja-JP" altLang="en-US" sz="1050" dirty="0">
                <a:solidFill>
                  <a:prstClr val="black"/>
                </a:solidFill>
                <a:latin typeface="UD デジタル 教科書体 N-B" panose="02020700000000000000" pitchFamily="17" charset="-128"/>
                <a:ea typeface="UD デジタル 教科書体 N-B" panose="02020700000000000000" pitchFamily="17" charset="-128"/>
              </a:rPr>
              <a:t>＠</a:t>
            </a:r>
          </a:p>
        </p:txBody>
      </p:sp>
    </p:spTree>
    <p:extLst>
      <p:ext uri="{BB962C8B-B14F-4D97-AF65-F5344CB8AC3E}">
        <p14:creationId xmlns:p14="http://schemas.microsoft.com/office/powerpoint/2010/main" val="884308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107560972"/>
              </p:ext>
            </p:extLst>
          </p:nvPr>
        </p:nvGraphicFramePr>
        <p:xfrm>
          <a:off x="440267" y="7009258"/>
          <a:ext cx="5929488" cy="672393"/>
        </p:xfrm>
        <a:graphic>
          <a:graphicData uri="http://schemas.openxmlformats.org/drawingml/2006/table">
            <a:tbl>
              <a:tblPr firstRow="1" bandRow="1">
                <a:tableStyleId>{5940675A-B579-460E-94D1-54222C63F5DA}</a:tableStyleId>
              </a:tblPr>
              <a:tblGrid>
                <a:gridCol w="1185333">
                  <a:extLst>
                    <a:ext uri="{9D8B030D-6E8A-4147-A177-3AD203B41FA5}">
                      <a16:colId xmlns:a16="http://schemas.microsoft.com/office/drawing/2014/main" val="20000"/>
                    </a:ext>
                  </a:extLst>
                </a:gridCol>
                <a:gridCol w="4744155">
                  <a:extLst>
                    <a:ext uri="{9D8B030D-6E8A-4147-A177-3AD203B41FA5}">
                      <a16:colId xmlns:a16="http://schemas.microsoft.com/office/drawing/2014/main" val="20001"/>
                    </a:ext>
                  </a:extLst>
                </a:gridCol>
              </a:tblGrid>
              <a:tr h="246760">
                <a:tc rowSpan="2">
                  <a:txBody>
                    <a:bodyPr/>
                    <a:lstStyle/>
                    <a:p>
                      <a:r>
                        <a:rPr kumimoji="1" lang="ja-JP" altLang="en-US" sz="900" dirty="0">
                          <a:latin typeface="UD デジタル 教科書体 N-B" panose="02020700000000000000" pitchFamily="17" charset="-128"/>
                          <a:ea typeface="UD デジタル 教科書体 N-B" panose="02020700000000000000" pitchFamily="17" charset="-128"/>
                        </a:rPr>
                        <a:t>口座名義</a:t>
                      </a:r>
                      <a:endParaRPr kumimoji="1" lang="en-US" altLang="ja-JP" sz="9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kumimoji="1" lang="en-US" altLang="ja-JP" sz="700" dirty="0">
                          <a:latin typeface="UD デジタル 教科書体 N-B" panose="02020700000000000000" pitchFamily="17" charset="-128"/>
                          <a:ea typeface="UD デジタル 教科書体 N-B" panose="02020700000000000000" pitchFamily="17" charset="-128"/>
                        </a:rPr>
                        <a:t>(</a:t>
                      </a:r>
                      <a:r>
                        <a:rPr kumimoji="1" lang="ja-JP" altLang="en-US" sz="700" dirty="0">
                          <a:latin typeface="UD デジタル 教科書体 N-B" panose="02020700000000000000" pitchFamily="17" charset="-128"/>
                          <a:ea typeface="UD デジタル 教科書体 N-B" panose="02020700000000000000" pitchFamily="17" charset="-128"/>
                        </a:rPr>
                        <a:t>フリガナ</a:t>
                      </a:r>
                      <a:r>
                        <a:rPr kumimoji="1" lang="en-US" altLang="ja-JP" sz="700" dirty="0">
                          <a:latin typeface="UD デジタル 教科書体 N-B" panose="02020700000000000000" pitchFamily="17" charset="-128"/>
                          <a:ea typeface="UD デジタル 教科書体 N-B" panose="02020700000000000000" pitchFamily="17" charset="-128"/>
                        </a:rPr>
                        <a:t>)</a:t>
                      </a:r>
                      <a:endParaRPr kumimoji="1" lang="ja-JP" altLang="en-US" sz="7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425633">
                <a:tc vMerge="1">
                  <a:txBody>
                    <a:bodyPr/>
                    <a:lstStyle/>
                    <a:p>
                      <a:endParaRPr kumimoji="1" lang="ja-JP" altLang="en-US"/>
                    </a:p>
                  </a:txBody>
                  <a:tcPr/>
                </a:tc>
                <a:tc>
                  <a:txBody>
                    <a:bodyPr/>
                    <a:lstStyle/>
                    <a:p>
                      <a:pPr algn="r"/>
                      <a:endParaRPr kumimoji="1" lang="ja-JP" altLang="en-US" sz="7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059983121"/>
              </p:ext>
            </p:extLst>
          </p:nvPr>
        </p:nvGraphicFramePr>
        <p:xfrm>
          <a:off x="440267" y="6218938"/>
          <a:ext cx="5929488" cy="790320"/>
        </p:xfrm>
        <a:graphic>
          <a:graphicData uri="http://schemas.openxmlformats.org/drawingml/2006/table">
            <a:tbl>
              <a:tblPr firstRow="1" bandRow="1">
                <a:tableStyleId>{5940675A-B579-460E-94D1-54222C63F5DA}</a:tableStyleId>
              </a:tblPr>
              <a:tblGrid>
                <a:gridCol w="1185333">
                  <a:extLst>
                    <a:ext uri="{9D8B030D-6E8A-4147-A177-3AD203B41FA5}">
                      <a16:colId xmlns:a16="http://schemas.microsoft.com/office/drawing/2014/main" val="20000"/>
                    </a:ext>
                  </a:extLst>
                </a:gridCol>
                <a:gridCol w="1104205">
                  <a:extLst>
                    <a:ext uri="{9D8B030D-6E8A-4147-A177-3AD203B41FA5}">
                      <a16:colId xmlns:a16="http://schemas.microsoft.com/office/drawing/2014/main" val="20001"/>
                    </a:ext>
                  </a:extLst>
                </a:gridCol>
                <a:gridCol w="802055">
                  <a:extLst>
                    <a:ext uri="{9D8B030D-6E8A-4147-A177-3AD203B41FA5}">
                      <a16:colId xmlns:a16="http://schemas.microsoft.com/office/drawing/2014/main" val="20002"/>
                    </a:ext>
                  </a:extLst>
                </a:gridCol>
                <a:gridCol w="441829">
                  <a:extLst>
                    <a:ext uri="{9D8B030D-6E8A-4147-A177-3AD203B41FA5}">
                      <a16:colId xmlns:a16="http://schemas.microsoft.com/office/drawing/2014/main" val="20003"/>
                    </a:ext>
                  </a:extLst>
                </a:gridCol>
                <a:gridCol w="117520">
                  <a:extLst>
                    <a:ext uri="{9D8B030D-6E8A-4147-A177-3AD203B41FA5}">
                      <a16:colId xmlns:a16="http://schemas.microsoft.com/office/drawing/2014/main" val="20004"/>
                    </a:ext>
                  </a:extLst>
                </a:gridCol>
                <a:gridCol w="379757">
                  <a:extLst>
                    <a:ext uri="{9D8B030D-6E8A-4147-A177-3AD203B41FA5}">
                      <a16:colId xmlns:a16="http://schemas.microsoft.com/office/drawing/2014/main" val="20005"/>
                    </a:ext>
                  </a:extLst>
                </a:gridCol>
                <a:gridCol w="379758">
                  <a:extLst>
                    <a:ext uri="{9D8B030D-6E8A-4147-A177-3AD203B41FA5}">
                      <a16:colId xmlns:a16="http://schemas.microsoft.com/office/drawing/2014/main" val="20006"/>
                    </a:ext>
                  </a:extLst>
                </a:gridCol>
                <a:gridCol w="379758">
                  <a:extLst>
                    <a:ext uri="{9D8B030D-6E8A-4147-A177-3AD203B41FA5}">
                      <a16:colId xmlns:a16="http://schemas.microsoft.com/office/drawing/2014/main" val="20007"/>
                    </a:ext>
                  </a:extLst>
                </a:gridCol>
                <a:gridCol w="379758">
                  <a:extLst>
                    <a:ext uri="{9D8B030D-6E8A-4147-A177-3AD203B41FA5}">
                      <a16:colId xmlns:a16="http://schemas.microsoft.com/office/drawing/2014/main" val="20008"/>
                    </a:ext>
                  </a:extLst>
                </a:gridCol>
                <a:gridCol w="379757">
                  <a:extLst>
                    <a:ext uri="{9D8B030D-6E8A-4147-A177-3AD203B41FA5}">
                      <a16:colId xmlns:a16="http://schemas.microsoft.com/office/drawing/2014/main" val="20009"/>
                    </a:ext>
                  </a:extLst>
                </a:gridCol>
                <a:gridCol w="379758">
                  <a:extLst>
                    <a:ext uri="{9D8B030D-6E8A-4147-A177-3AD203B41FA5}">
                      <a16:colId xmlns:a16="http://schemas.microsoft.com/office/drawing/2014/main" val="20010"/>
                    </a:ext>
                  </a:extLst>
                </a:gridCol>
              </a:tblGrid>
              <a:tr h="394320">
                <a:tc rowSpan="2">
                  <a:txBody>
                    <a:bodyPr/>
                    <a:lstStyle/>
                    <a:p>
                      <a:r>
                        <a:rPr kumimoji="1" lang="ja-JP" altLang="en-US" sz="900" dirty="0">
                          <a:latin typeface="UD デジタル 教科書体 N-B" panose="02020700000000000000" pitchFamily="17" charset="-128"/>
                          <a:ea typeface="UD デジタル 教科書体 N-B" panose="02020700000000000000" pitchFamily="17" charset="-128"/>
                        </a:rPr>
                        <a:t>口座情報</a:t>
                      </a:r>
                      <a:endParaRPr kumimoji="1" lang="en-US" altLang="ja-JP" sz="900" dirty="0">
                        <a:latin typeface="UD デジタル 教科書体 N-B" panose="02020700000000000000" pitchFamily="17" charset="-128"/>
                        <a:ea typeface="UD デジタル 教科書体 N-B" panose="02020700000000000000" pitchFamily="17" charset="-128"/>
                      </a:endParaRPr>
                    </a:p>
                    <a:p>
                      <a:r>
                        <a:rPr kumimoji="1" lang="ja-JP" altLang="en-US" sz="900" dirty="0">
                          <a:latin typeface="UD デジタル 教科書体 N-B" panose="02020700000000000000" pitchFamily="17" charset="-128"/>
                          <a:ea typeface="UD デジタル 教科書体 N-B" panose="02020700000000000000" pitchFamily="17" charset="-128"/>
                        </a:rPr>
                        <a:t>（金融機関）</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algn="r"/>
                      <a:r>
                        <a:rPr kumimoji="1" lang="ja-JP" altLang="en-US" sz="700" dirty="0">
                          <a:latin typeface="UD デジタル 教科書体 N-B" panose="02020700000000000000" pitchFamily="17" charset="-128"/>
                          <a:ea typeface="UD デジタル 教科書体 N-B" panose="02020700000000000000" pitchFamily="17" charset="-128"/>
                        </a:rPr>
                        <a:t>銀行　信組</a:t>
                      </a:r>
                      <a:endParaRPr kumimoji="1" lang="en-US" altLang="ja-JP" sz="700" dirty="0">
                        <a:latin typeface="UD デジタル 教科書体 N-B" panose="02020700000000000000" pitchFamily="17" charset="-128"/>
                        <a:ea typeface="UD デジタル 教科書体 N-B" panose="02020700000000000000" pitchFamily="17" charset="-128"/>
                      </a:endParaRPr>
                    </a:p>
                    <a:p>
                      <a:pPr algn="r"/>
                      <a:r>
                        <a:rPr kumimoji="1" lang="ja-JP" altLang="en-US" sz="700" dirty="0">
                          <a:latin typeface="UD デジタル 教科書体 N-B" panose="02020700000000000000" pitchFamily="17" charset="-128"/>
                          <a:ea typeface="UD デジタル 教科書体 N-B" panose="02020700000000000000" pitchFamily="17" charset="-128"/>
                        </a:rPr>
                        <a:t>信金  農協</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7">
                  <a:txBody>
                    <a:bodyPr/>
                    <a:lstStyle/>
                    <a:p>
                      <a:pPr algn="l"/>
                      <a:r>
                        <a:rPr kumimoji="1" lang="ja-JP" altLang="en-US" sz="700" dirty="0">
                          <a:latin typeface="UD デジタル 教科書体 N-B" panose="02020700000000000000" pitchFamily="17" charset="-128"/>
                          <a:ea typeface="UD デジタル 教科書体 N-B" panose="02020700000000000000" pitchFamily="17" charset="-128"/>
                        </a:rPr>
                        <a:t>　　　　　　　　　　　　　　　　    　　　支店</a:t>
                      </a:r>
                      <a:endParaRPr kumimoji="1" lang="en-US" altLang="ja-JP" sz="700" dirty="0">
                        <a:latin typeface="UD デジタル 教科書体 N-B" panose="02020700000000000000" pitchFamily="17" charset="-128"/>
                        <a:ea typeface="UD デジタル 教科書体 N-B" panose="02020700000000000000" pitchFamily="17" charset="-128"/>
                      </a:endParaRPr>
                    </a:p>
                    <a:p>
                      <a:pPr algn="l"/>
                      <a:r>
                        <a:rPr kumimoji="1" lang="ja-JP" altLang="en-US" sz="700" dirty="0">
                          <a:latin typeface="UD デジタル 教科書体 N-B" panose="02020700000000000000" pitchFamily="17" charset="-128"/>
                          <a:ea typeface="UD デジタル 教科書体 N-B" panose="02020700000000000000" pitchFamily="17" charset="-128"/>
                        </a:rPr>
                        <a:t>　　　　　　　　　　　　　　　　 　　   　出張所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96000">
                <a:tc vMerge="1">
                  <a:txBody>
                    <a:bodyPr/>
                    <a:lstStyle/>
                    <a:p>
                      <a:endParaRPr kumimoji="1" lang="ja-JP" altLang="en-US"/>
                    </a:p>
                  </a:txBody>
                  <a:tcPr/>
                </a:tc>
                <a:tc>
                  <a:txBody>
                    <a:bodyPr/>
                    <a:lstStyle/>
                    <a:p>
                      <a:pPr algn="ctr"/>
                      <a:r>
                        <a:rPr kumimoji="1" lang="ja-JP" altLang="en-US" sz="1000" dirty="0">
                          <a:latin typeface="UD デジタル 教科書体 N-B" panose="02020700000000000000" pitchFamily="17" charset="-128"/>
                          <a:ea typeface="UD デジタル 教科書体 N-B" panose="02020700000000000000" pitchFamily="17" charset="-128"/>
                        </a:rPr>
                        <a:t>□普通</a:t>
                      </a:r>
                      <a:r>
                        <a:rPr kumimoji="1" lang="ja-JP" altLang="en-US" sz="1000" baseline="0" dirty="0">
                          <a:latin typeface="UD デジタル 教科書体 N-B" panose="02020700000000000000" pitchFamily="17" charset="-128"/>
                          <a:ea typeface="UD デジタル 教科書体 N-B" panose="02020700000000000000" pitchFamily="17" charset="-128"/>
                        </a:rPr>
                        <a:t> </a:t>
                      </a:r>
                      <a:r>
                        <a:rPr kumimoji="1" lang="ja-JP" altLang="en-US" sz="1000" dirty="0">
                          <a:latin typeface="UD デジタル 教科書体 N-B" panose="02020700000000000000" pitchFamily="17" charset="-128"/>
                          <a:ea typeface="UD デジタル 教科書体 N-B" panose="02020700000000000000" pitchFamily="17" charset="-128"/>
                        </a:rPr>
                        <a:t>□当座</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UD デジタル 教科書体 N-B" panose="02020700000000000000" pitchFamily="17" charset="-128"/>
                          <a:ea typeface="UD デジタル 教科書体 N-B" panose="02020700000000000000" pitchFamily="17" charset="-128"/>
                        </a:rPr>
                        <a:t>口座番号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l"/>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a:endParaRPr kumimoji="1" lang="ja-JP" altLang="en-US" sz="7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正方形/長方形 4"/>
          <p:cNvSpPr/>
          <p:nvPr/>
        </p:nvSpPr>
        <p:spPr>
          <a:xfrm>
            <a:off x="215310" y="5943164"/>
            <a:ext cx="5483741" cy="230832"/>
          </a:xfrm>
          <a:prstGeom prst="rect">
            <a:avLst/>
          </a:prstGeom>
        </p:spPr>
        <p:txBody>
          <a:bodyPr wrap="square">
            <a:spAutoFit/>
          </a:bodyPr>
          <a:lstStyle/>
          <a:p>
            <a:pPr marL="171450" indent="-171450">
              <a:buFont typeface="Wingdings" panose="05000000000000000000" pitchFamily="2" charset="2"/>
              <a:buChar char="l"/>
            </a:pPr>
            <a:r>
              <a:rPr lang="ja-JP" altLang="en-US" sz="900" dirty="0">
                <a:latin typeface="BIZ UDPゴシック" panose="020B0400000000000000" pitchFamily="50" charset="-128"/>
                <a:ea typeface="BIZ UDPゴシック" panose="020B0400000000000000" pitchFamily="50" charset="-128"/>
              </a:rPr>
              <a:t>店舗情報３　</a:t>
            </a:r>
            <a:r>
              <a:rPr lang="ja-JP" altLang="en-US" sz="800" dirty="0">
                <a:latin typeface="BIZ UDPゴシック" panose="020B0400000000000000" pitchFamily="50" charset="-128"/>
                <a:ea typeface="BIZ UDPゴシック" panose="020B0400000000000000" pitchFamily="50" charset="-128"/>
              </a:rPr>
              <a:t>（商品券の換金先口座情報を記入してください。）</a:t>
            </a:r>
          </a:p>
        </p:txBody>
      </p:sp>
      <p:sp>
        <p:nvSpPr>
          <p:cNvPr id="6" name="正方形/長方形 5"/>
          <p:cNvSpPr/>
          <p:nvPr/>
        </p:nvSpPr>
        <p:spPr>
          <a:xfrm>
            <a:off x="27911" y="8407065"/>
            <a:ext cx="6802179" cy="600164"/>
          </a:xfrm>
          <a:prstGeom prst="rect">
            <a:avLst/>
          </a:prstGeom>
        </p:spPr>
        <p:txBody>
          <a:bodyPr wrap="square">
            <a:spAutoFit/>
          </a:bodyPr>
          <a:lstStyle/>
          <a:p>
            <a:pPr algn="ctr">
              <a:lnSpc>
                <a:spcPct val="150000"/>
              </a:lnSpc>
            </a:pPr>
            <a:r>
              <a:rPr lang="en-US" altLang="ja-JP" sz="1100" dirty="0">
                <a:latin typeface="UD デジタル 教科書体 N-B" panose="02020700000000000000" pitchFamily="17" charset="-128"/>
                <a:ea typeface="UD デジタル 教科書体 N-B" panose="02020700000000000000" pitchFamily="17" charset="-128"/>
              </a:rPr>
              <a:t>&lt;</a:t>
            </a:r>
            <a:r>
              <a:rPr lang="ja-JP" altLang="en-US" sz="1100" dirty="0">
                <a:latin typeface="UD デジタル 教科書体 N-B" panose="02020700000000000000" pitchFamily="17" charset="-128"/>
                <a:ea typeface="UD デジタル 教科書体 N-B" panose="02020700000000000000" pitchFamily="17" charset="-128"/>
              </a:rPr>
              <a:t>申込書提出先</a:t>
            </a:r>
            <a:r>
              <a:rPr lang="en-US" altLang="ja-JP" sz="1100" dirty="0">
                <a:latin typeface="UD デジタル 教科書体 N-B" panose="02020700000000000000" pitchFamily="17" charset="-128"/>
                <a:ea typeface="UD デジタル 教科書体 N-B" panose="02020700000000000000" pitchFamily="17" charset="-128"/>
              </a:rPr>
              <a:t>&gt;</a:t>
            </a:r>
          </a:p>
          <a:p>
            <a:pPr algn="ctr">
              <a:lnSpc>
                <a:spcPct val="150000"/>
              </a:lnSpc>
            </a:pPr>
            <a:r>
              <a:rPr lang="en-US" altLang="ja-JP" sz="1100" dirty="0">
                <a:latin typeface="UD デジタル 教科書体 N-B" panose="02020700000000000000" pitchFamily="17" charset="-128"/>
                <a:ea typeface="UD デジタル 教科書体 N-B" panose="02020700000000000000" pitchFamily="17" charset="-128"/>
              </a:rPr>
              <a:t>〒</a:t>
            </a:r>
            <a:r>
              <a:rPr lang="ja-JP" altLang="en-US" sz="1100" dirty="0">
                <a:latin typeface="UD デジタル 教科書体 N-B" panose="02020700000000000000" pitchFamily="17" charset="-128"/>
                <a:ea typeface="UD デジタル 教科書体 N-B" panose="02020700000000000000" pitchFamily="17" charset="-128"/>
              </a:rPr>
              <a:t>９９０ー９７９０　山形市中桜田一丁目</a:t>
            </a:r>
            <a:r>
              <a:rPr lang="en-US" altLang="ja-JP" sz="1100" dirty="0">
                <a:latin typeface="UD デジタル 教科書体 N-B" panose="02020700000000000000" pitchFamily="17" charset="-128"/>
                <a:ea typeface="UD デジタル 教科書体 N-B" panose="02020700000000000000" pitchFamily="17" charset="-128"/>
              </a:rPr>
              <a:t>7-23</a:t>
            </a:r>
            <a:r>
              <a:rPr lang="ja-JP" altLang="en-US" sz="1100" dirty="0">
                <a:latin typeface="UD デジタル 教科書体 N-B" panose="02020700000000000000" pitchFamily="17" charset="-128"/>
                <a:ea typeface="UD デジタル 教科書体 N-B" panose="02020700000000000000" pitchFamily="17" charset="-128"/>
              </a:rPr>
              <a:t>　山形市プレミアム商品券事業事務局　</a:t>
            </a:r>
          </a:p>
        </p:txBody>
      </p:sp>
      <p:sp>
        <p:nvSpPr>
          <p:cNvPr id="11" name="正方形/長方形 10"/>
          <p:cNvSpPr/>
          <p:nvPr/>
        </p:nvSpPr>
        <p:spPr>
          <a:xfrm>
            <a:off x="440267" y="7746722"/>
            <a:ext cx="5929488" cy="5983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u="sng" dirty="0">
                <a:latin typeface="UD デジタル 教科書体 N-B" panose="02020700000000000000" pitchFamily="17" charset="-128"/>
                <a:ea typeface="UD デジタル 教科書体 N-B" panose="02020700000000000000" pitchFamily="17" charset="-128"/>
              </a:rPr>
              <a:t>上記に記載した口座情報が確認できる書類の写しを</a:t>
            </a:r>
            <a:endParaRPr lang="en-US" altLang="ja-JP" sz="1200" b="1" u="sng" dirty="0">
              <a:latin typeface="UD デジタル 教科書体 N-B" panose="02020700000000000000" pitchFamily="17" charset="-128"/>
              <a:ea typeface="UD デジタル 教科書体 N-B" panose="02020700000000000000" pitchFamily="17" charset="-128"/>
            </a:endParaRPr>
          </a:p>
          <a:p>
            <a:pPr algn="ctr"/>
            <a:r>
              <a:rPr lang="ja-JP" altLang="en-US" sz="1200" b="1" u="sng" dirty="0">
                <a:latin typeface="UD デジタル 教科書体 N-B" panose="02020700000000000000" pitchFamily="17" charset="-128"/>
                <a:ea typeface="UD デジタル 教科書体 N-B" panose="02020700000000000000" pitchFamily="17" charset="-128"/>
              </a:rPr>
              <a:t>封筒に同封してください。</a:t>
            </a:r>
            <a:endParaRPr lang="en-US" altLang="ja-JP" sz="1200" b="1" u="sng" dirty="0">
              <a:latin typeface="UD デジタル 教科書体 N-B" panose="02020700000000000000" pitchFamily="17" charset="-128"/>
              <a:ea typeface="UD デジタル 教科書体 N-B" panose="02020700000000000000" pitchFamily="17" charset="-128"/>
            </a:endParaRPr>
          </a:p>
        </p:txBody>
      </p:sp>
      <p:sp>
        <p:nvSpPr>
          <p:cNvPr id="12" name="正方形/長方形 11"/>
          <p:cNvSpPr/>
          <p:nvPr/>
        </p:nvSpPr>
        <p:spPr>
          <a:xfrm>
            <a:off x="1158949" y="9036606"/>
            <a:ext cx="4540102" cy="615553"/>
          </a:xfrm>
          <a:prstGeom prst="rect">
            <a:avLst/>
          </a:prstGeom>
        </p:spPr>
        <p:txBody>
          <a:bodyPr wrap="square">
            <a:spAutoFit/>
          </a:bodyPr>
          <a:lstStyle/>
          <a:p>
            <a:pPr algn="ctr"/>
            <a:r>
              <a:rPr lang="en-US" altLang="ja-JP" sz="1100" dirty="0">
                <a:latin typeface="UD デジタル 教科書体 N-B" panose="02020700000000000000" pitchFamily="17" charset="-128"/>
                <a:ea typeface="UD デジタル 教科書体 N-B" panose="02020700000000000000" pitchFamily="17" charset="-128"/>
              </a:rPr>
              <a:t>&lt;</a:t>
            </a:r>
            <a:r>
              <a:rPr lang="ja-JP" altLang="en-US" sz="1100" dirty="0">
                <a:latin typeface="UD デジタル 教科書体 N-B" panose="02020700000000000000" pitchFamily="17" charset="-128"/>
                <a:ea typeface="UD デジタル 教科書体 N-B" panose="02020700000000000000" pitchFamily="17" charset="-128"/>
              </a:rPr>
              <a:t>お問い合わせ先</a:t>
            </a:r>
            <a:r>
              <a:rPr lang="en-US" altLang="ja-JP" sz="1100" dirty="0">
                <a:latin typeface="UD デジタル 教科書体 N-B" panose="02020700000000000000" pitchFamily="17" charset="-128"/>
                <a:ea typeface="UD デジタル 教科書体 N-B" panose="02020700000000000000" pitchFamily="17" charset="-128"/>
              </a:rPr>
              <a:t>&gt;</a:t>
            </a:r>
            <a:r>
              <a:rPr lang="ja-JP" altLang="en-US" sz="1100" dirty="0">
                <a:latin typeface="UD デジタル 教科書体 N-B" panose="02020700000000000000" pitchFamily="17" charset="-128"/>
                <a:ea typeface="UD デジタル 教科書体 N-B" panose="02020700000000000000" pitchFamily="17" charset="-128"/>
              </a:rPr>
              <a:t>　</a:t>
            </a:r>
            <a:endParaRPr lang="en-US" altLang="ja-JP" sz="1100" dirty="0">
              <a:latin typeface="UD デジタル 教科書体 N-B" panose="02020700000000000000" pitchFamily="17" charset="-128"/>
              <a:ea typeface="UD デジタル 教科書体 N-B" panose="02020700000000000000" pitchFamily="17" charset="-128"/>
            </a:endParaRPr>
          </a:p>
          <a:p>
            <a:r>
              <a:rPr lang="ja-JP" altLang="en-US" sz="1200" dirty="0">
                <a:latin typeface="UD デジタル 教科書体 N-B" panose="02020700000000000000" pitchFamily="17" charset="-128"/>
                <a:ea typeface="UD デジタル 教科書体 N-B" panose="02020700000000000000" pitchFamily="17" charset="-128"/>
              </a:rPr>
              <a:t>ベニ</a:t>
            </a:r>
            <a:r>
              <a:rPr lang="en-US" altLang="ja-JP" sz="1200" dirty="0">
                <a:latin typeface="UD デジタル 教科書体 N-B" panose="02020700000000000000" pitchFamily="17" charset="-128"/>
                <a:ea typeface="UD デジタル 教科書体 N-B" panose="02020700000000000000" pitchFamily="17" charset="-128"/>
              </a:rPr>
              <a:t>pay</a:t>
            </a:r>
            <a:r>
              <a:rPr lang="ja-JP" altLang="en-US" sz="1200" dirty="0">
                <a:latin typeface="UD デジタル 教科書体 N-B" panose="02020700000000000000" pitchFamily="17" charset="-128"/>
                <a:ea typeface="UD デジタル 教科書体 N-B" panose="02020700000000000000" pitchFamily="17" charset="-128"/>
              </a:rPr>
              <a:t>コールセンター</a:t>
            </a:r>
            <a:endParaRPr lang="en-US" altLang="ja-JP" sz="1200" dirty="0">
              <a:latin typeface="UD デジタル 教科書体 N-B" panose="02020700000000000000" pitchFamily="17" charset="-128"/>
              <a:ea typeface="UD デジタル 教科書体 N-B" panose="02020700000000000000" pitchFamily="17" charset="-128"/>
            </a:endParaRPr>
          </a:p>
          <a:p>
            <a:r>
              <a:rPr lang="en-US" altLang="ja-JP" sz="1100" dirty="0">
                <a:latin typeface="UD デジタル 教科書体 N-B" panose="02020700000000000000" pitchFamily="17" charset="-128"/>
                <a:ea typeface="UD デジタル 教科書体 N-B" panose="02020700000000000000" pitchFamily="17" charset="-128"/>
              </a:rPr>
              <a:t>TEL </a:t>
            </a:r>
            <a:r>
              <a:rPr lang="ja-JP" altLang="en-US" sz="1100" dirty="0">
                <a:latin typeface="UD デジタル 教科書体 N-B" panose="02020700000000000000" pitchFamily="17" charset="-128"/>
                <a:ea typeface="UD デジタル 教科書体 N-B" panose="02020700000000000000" pitchFamily="17" charset="-128"/>
              </a:rPr>
              <a:t>０１２０－３０６－５７０　（全日９：００～１９：００）</a:t>
            </a:r>
            <a:endParaRPr lang="en-US" altLang="ja-JP" sz="1100" dirty="0">
              <a:latin typeface="UD デジタル 教科書体 N-B" panose="02020700000000000000" pitchFamily="17" charset="-128"/>
              <a:ea typeface="UD デジタル 教科書体 N-B" panose="02020700000000000000" pitchFamily="17" charset="-128"/>
            </a:endParaRPr>
          </a:p>
        </p:txBody>
      </p:sp>
      <p:sp>
        <p:nvSpPr>
          <p:cNvPr id="15" name="正方形/長方形 14"/>
          <p:cNvSpPr/>
          <p:nvPr/>
        </p:nvSpPr>
        <p:spPr>
          <a:xfrm>
            <a:off x="215310" y="2969628"/>
            <a:ext cx="6539024" cy="230832"/>
          </a:xfrm>
          <a:prstGeom prst="rect">
            <a:avLst/>
          </a:prstGeom>
        </p:spPr>
        <p:txBody>
          <a:bodyPr wrap="square">
            <a:spAutoFit/>
          </a:bodyPr>
          <a:lstStyle/>
          <a:p>
            <a:pPr marL="171450" indent="-171450">
              <a:buFont typeface="Wingdings" panose="05000000000000000000" pitchFamily="2" charset="2"/>
              <a:buChar char="l"/>
            </a:pPr>
            <a:r>
              <a:rPr lang="ja-JP" altLang="en-US" sz="900" dirty="0">
                <a:latin typeface="BIZ UDPゴシック" panose="020B0400000000000000" pitchFamily="50" charset="-128"/>
                <a:ea typeface="BIZ UDPゴシック" panose="020B0400000000000000" pitchFamily="50" charset="-128"/>
              </a:rPr>
              <a:t>事業所情報</a:t>
            </a:r>
            <a:endParaRPr lang="ja-JP" altLang="en-US" sz="700" dirty="0">
              <a:latin typeface="BIZ UDPゴシック" panose="020B0400000000000000" pitchFamily="50" charset="-128"/>
              <a:ea typeface="BIZ UDPゴシック" panose="020B04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4094842259"/>
              </p:ext>
            </p:extLst>
          </p:nvPr>
        </p:nvGraphicFramePr>
        <p:xfrm>
          <a:off x="446566" y="3241052"/>
          <a:ext cx="5923190" cy="1647550"/>
        </p:xfrm>
        <a:graphic>
          <a:graphicData uri="http://schemas.openxmlformats.org/drawingml/2006/table">
            <a:tbl>
              <a:tblPr firstRow="1" bandRow="1">
                <a:tableStyleId>{5940675A-B579-460E-94D1-54222C63F5DA}</a:tableStyleId>
              </a:tblPr>
              <a:tblGrid>
                <a:gridCol w="916064">
                  <a:extLst>
                    <a:ext uri="{9D8B030D-6E8A-4147-A177-3AD203B41FA5}">
                      <a16:colId xmlns:a16="http://schemas.microsoft.com/office/drawing/2014/main" val="20000"/>
                    </a:ext>
                  </a:extLst>
                </a:gridCol>
                <a:gridCol w="2195085">
                  <a:extLst>
                    <a:ext uri="{9D8B030D-6E8A-4147-A177-3AD203B41FA5}">
                      <a16:colId xmlns:a16="http://schemas.microsoft.com/office/drawing/2014/main" val="20001"/>
                    </a:ext>
                  </a:extLst>
                </a:gridCol>
                <a:gridCol w="820735">
                  <a:extLst>
                    <a:ext uri="{9D8B030D-6E8A-4147-A177-3AD203B41FA5}">
                      <a16:colId xmlns:a16="http://schemas.microsoft.com/office/drawing/2014/main" val="20002"/>
                    </a:ext>
                  </a:extLst>
                </a:gridCol>
                <a:gridCol w="1991306">
                  <a:extLst>
                    <a:ext uri="{9D8B030D-6E8A-4147-A177-3AD203B41FA5}">
                      <a16:colId xmlns:a16="http://schemas.microsoft.com/office/drawing/2014/main" val="20003"/>
                    </a:ext>
                  </a:extLst>
                </a:gridCol>
              </a:tblGrid>
              <a:tr h="205451">
                <a:tc rowSpan="2">
                  <a:txBody>
                    <a:bodyPr/>
                    <a:lstStyle/>
                    <a:p>
                      <a:r>
                        <a:rPr kumimoji="1" lang="ja-JP" altLang="en-US" sz="900" dirty="0">
                          <a:latin typeface="UD デジタル 教科書体 N-B" panose="02020700000000000000" pitchFamily="17" charset="-128"/>
                          <a:ea typeface="UD デジタル 教科書体 N-B" panose="02020700000000000000" pitchFamily="17" charset="-128"/>
                        </a:rPr>
                        <a:t>事業所名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3">
                  <a:txBody>
                    <a:bodyPr/>
                    <a:lstStyle/>
                    <a:p>
                      <a:r>
                        <a:rPr kumimoji="1" lang="en-US" altLang="ja-JP" sz="600" dirty="0">
                          <a:latin typeface="UD デジタル 教科書体 N-B" panose="02020700000000000000" pitchFamily="17" charset="-128"/>
                          <a:ea typeface="UD デジタル 教科書体 N-B" panose="02020700000000000000" pitchFamily="17" charset="-128"/>
                        </a:rPr>
                        <a:t>(</a:t>
                      </a:r>
                      <a:r>
                        <a:rPr kumimoji="1" lang="ja-JP" altLang="en-US" sz="600" dirty="0">
                          <a:latin typeface="UD デジタル 教科書体 N-B" panose="02020700000000000000" pitchFamily="17" charset="-128"/>
                          <a:ea typeface="UD デジタル 教科書体 N-B" panose="02020700000000000000" pitchFamily="17" charset="-128"/>
                        </a:rPr>
                        <a:t>フリガナ</a:t>
                      </a:r>
                      <a:r>
                        <a:rPr kumimoji="1" lang="en-US" altLang="ja-JP" sz="600" dirty="0">
                          <a:latin typeface="UD デジタル 教科書体 N-B" panose="02020700000000000000" pitchFamily="17" charset="-128"/>
                          <a:ea typeface="UD デジタル 教科書体 N-B" panose="02020700000000000000" pitchFamily="17"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77519">
                <a:tc vMerge="1">
                  <a:txBody>
                    <a:bodyPr/>
                    <a:lstStyle/>
                    <a:p>
                      <a:endParaRPr kumimoji="1" lang="ja-JP" altLang="en-US"/>
                    </a:p>
                  </a:txBody>
                  <a:tcPr/>
                </a:tc>
                <a:tc gridSpan="3">
                  <a:txBody>
                    <a:bodyPr/>
                    <a:lstStyle/>
                    <a:p>
                      <a:endParaRPr kumimoji="1" lang="ja-JP" altLang="en-US"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34715">
                <a:tc>
                  <a:txBody>
                    <a:bodyPr/>
                    <a:lstStyle/>
                    <a:p>
                      <a:r>
                        <a:rPr kumimoji="1" lang="ja-JP" altLang="en-US" sz="900" dirty="0">
                          <a:latin typeface="UD デジタル 教科書体 N-B" panose="02020700000000000000" pitchFamily="17" charset="-128"/>
                          <a:ea typeface="UD デジタル 教科書体 N-B" panose="02020700000000000000" pitchFamily="17" charset="-128"/>
                        </a:rPr>
                        <a:t>事業所住所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a:lnSpc>
                          <a:spcPct val="100000"/>
                        </a:lnSpc>
                      </a:pPr>
                      <a:r>
                        <a:rPr kumimoji="1" lang="ja-JP" altLang="en-US" sz="1100" dirty="0">
                          <a:latin typeface="UD デジタル 教科書体 N-B" panose="02020700000000000000" pitchFamily="17" charset="-128"/>
                          <a:ea typeface="UD デジタル 教科書体 N-B" panose="02020700000000000000" pitchFamily="17" charset="-128"/>
                        </a:rPr>
                        <a:t>〒　　 　</a:t>
                      </a:r>
                      <a:r>
                        <a:rPr kumimoji="1" lang="en-US" altLang="ja-JP" sz="1100" dirty="0">
                          <a:latin typeface="UD デジタル 教科書体 N-B" panose="02020700000000000000" pitchFamily="17" charset="-128"/>
                          <a:ea typeface="UD デジタル 教科書体 N-B" panose="02020700000000000000" pitchFamily="17" charset="-128"/>
                        </a:rPr>
                        <a:t>-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17692">
                <a:tc rowSpan="2">
                  <a:txBody>
                    <a:bodyPr/>
                    <a:lstStyle/>
                    <a:p>
                      <a:r>
                        <a:rPr kumimoji="1" lang="ja-JP" altLang="en-US" sz="900" dirty="0">
                          <a:latin typeface="UD デジタル 教科書体 N-B" panose="02020700000000000000" pitchFamily="17" charset="-128"/>
                          <a:ea typeface="UD デジタル 教科書体 N-B" panose="02020700000000000000" pitchFamily="17" charset="-128"/>
                        </a:rPr>
                        <a:t>電話番号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kumimoji="1" lang="en-US" altLang="ja-JP" sz="1050" dirty="0">
                          <a:latin typeface="UD デジタル 教科書体 N-B" panose="02020700000000000000" pitchFamily="17" charset="-128"/>
                          <a:ea typeface="UD デジタル 教科書体 N-B" panose="02020700000000000000" pitchFamily="17" charset="-128"/>
                        </a:rPr>
                        <a:t>(         )</a:t>
                      </a:r>
                      <a:r>
                        <a:rPr kumimoji="1" lang="en-US" altLang="ja-JP" sz="1050" baseline="0" dirty="0">
                          <a:latin typeface="UD デジタル 教科書体 N-B" panose="02020700000000000000" pitchFamily="17" charset="-128"/>
                          <a:ea typeface="UD デジタル 教科書体 N-B" panose="02020700000000000000" pitchFamily="17" charset="-128"/>
                        </a:rPr>
                        <a:t>        -</a:t>
                      </a:r>
                      <a:endParaRPr kumimoji="1" lang="ja-JP" altLang="en-US" sz="105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r>
                        <a:rPr kumimoji="1" lang="ja-JP" altLang="en-US" sz="800" dirty="0">
                          <a:latin typeface="UD デジタル 教科書体 N-B" panose="02020700000000000000" pitchFamily="17" charset="-128"/>
                          <a:ea typeface="UD デジタル 教科書体 N-B" panose="02020700000000000000" pitchFamily="17" charset="-128"/>
                        </a:rPr>
                        <a:t>代表者名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600" dirty="0">
                          <a:latin typeface="UD デジタル 教科書体 N-B" panose="02020700000000000000" pitchFamily="17" charset="-128"/>
                          <a:ea typeface="UD デジタル 教科書体 N-B" panose="02020700000000000000" pitchFamily="17" charset="-128"/>
                        </a:rPr>
                        <a:t>(</a:t>
                      </a:r>
                      <a:r>
                        <a:rPr kumimoji="1" lang="ja-JP" altLang="en-US" sz="600" dirty="0">
                          <a:latin typeface="UD デジタル 教科書体 N-B" panose="02020700000000000000" pitchFamily="17" charset="-128"/>
                          <a:ea typeface="UD デジタル 教科書体 N-B" panose="02020700000000000000" pitchFamily="17" charset="-128"/>
                        </a:rPr>
                        <a:t>フリガナ</a:t>
                      </a:r>
                      <a:r>
                        <a:rPr kumimoji="1" lang="en-US" altLang="ja-JP" sz="600" dirty="0">
                          <a:latin typeface="UD デジタル 教科書体 N-B" panose="02020700000000000000" pitchFamily="17" charset="-128"/>
                          <a:ea typeface="UD デジタル 教科書体 N-B" panose="02020700000000000000" pitchFamily="17"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312173">
                <a:tc vMerge="1">
                  <a:txBody>
                    <a:bodyPr/>
                    <a:lstStyle/>
                    <a:p>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10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235196003"/>
              </p:ext>
            </p:extLst>
          </p:nvPr>
        </p:nvGraphicFramePr>
        <p:xfrm>
          <a:off x="440267" y="806228"/>
          <a:ext cx="3251200" cy="437055"/>
        </p:xfrm>
        <a:graphic>
          <a:graphicData uri="http://schemas.openxmlformats.org/drawingml/2006/table">
            <a:tbl>
              <a:tblPr firstRow="1" bandRow="1">
                <a:tableStyleId>{5940675A-B579-460E-94D1-54222C63F5DA}</a:tableStyleId>
              </a:tblPr>
              <a:tblGrid>
                <a:gridCol w="1286933">
                  <a:extLst>
                    <a:ext uri="{9D8B030D-6E8A-4147-A177-3AD203B41FA5}">
                      <a16:colId xmlns:a16="http://schemas.microsoft.com/office/drawing/2014/main" val="20000"/>
                    </a:ext>
                  </a:extLst>
                </a:gridCol>
                <a:gridCol w="1964267">
                  <a:extLst>
                    <a:ext uri="{9D8B030D-6E8A-4147-A177-3AD203B41FA5}">
                      <a16:colId xmlns:a16="http://schemas.microsoft.com/office/drawing/2014/main" val="20001"/>
                    </a:ext>
                  </a:extLst>
                </a:gridCol>
              </a:tblGrid>
              <a:tr h="43705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B" panose="02020700000000000000" pitchFamily="17" charset="-128"/>
                          <a:ea typeface="UD デジタル 教科書体 N-B" panose="02020700000000000000" pitchFamily="17" charset="-128"/>
                        </a:rPr>
                        <a:t>店舗</a:t>
                      </a:r>
                      <a:r>
                        <a:rPr kumimoji="1" lang="en-US" altLang="ja-JP" sz="900" dirty="0">
                          <a:latin typeface="UD デジタル 教科書体 N-B" panose="02020700000000000000" pitchFamily="17" charset="-128"/>
                          <a:ea typeface="UD デジタル 教科書体 N-B" panose="02020700000000000000" pitchFamily="17" charset="-128"/>
                        </a:rPr>
                        <a:t>ID</a:t>
                      </a:r>
                      <a:r>
                        <a:rPr kumimoji="1" lang="ja-JP" altLang="en-US" sz="900" dirty="0">
                          <a:latin typeface="UD デジタル 教科書体 N-B" panose="02020700000000000000" pitchFamily="17" charset="-128"/>
                          <a:ea typeface="UD デジタル 教科書体 N-B" panose="02020700000000000000" pitchFamily="17" charset="-128"/>
                        </a:rPr>
                        <a:t>（店舗番号）</a:t>
                      </a:r>
                      <a:endParaRPr kumimoji="1" lang="en-US" altLang="ja-JP" sz="9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05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8" name="正方形/長方形 17"/>
          <p:cNvSpPr/>
          <p:nvPr/>
        </p:nvSpPr>
        <p:spPr>
          <a:xfrm>
            <a:off x="215310" y="282121"/>
            <a:ext cx="6154445" cy="260990"/>
          </a:xfrm>
          <a:prstGeom prst="rect">
            <a:avLst/>
          </a:prstGeom>
        </p:spPr>
        <p:txBody>
          <a:bodyPr wrap="square">
            <a:spAutoFit/>
          </a:bodyPr>
          <a:lstStyle/>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昨年度、</a:t>
            </a:r>
            <a:r>
              <a:rPr lang="ja-JP" altLang="en-US" sz="1050" b="1" u="sng" dirty="0">
                <a:latin typeface="BIZ UDPゴシック" panose="020B0400000000000000" pitchFamily="50" charset="-128"/>
                <a:ea typeface="BIZ UDPゴシック" panose="020B0400000000000000" pitchFamily="50" charset="-128"/>
              </a:rPr>
              <a:t>ベニ</a:t>
            </a:r>
            <a:r>
              <a:rPr lang="en-US" altLang="ja-JP" sz="1050" b="1" u="sng" dirty="0">
                <a:latin typeface="BIZ UDPゴシック" panose="020B0400000000000000" pitchFamily="50" charset="-128"/>
                <a:ea typeface="BIZ UDPゴシック" panose="020B0400000000000000" pitchFamily="50" charset="-128"/>
              </a:rPr>
              <a:t>pay</a:t>
            </a:r>
            <a:r>
              <a:rPr lang="ja-JP" altLang="en-US" sz="1050" b="1" u="sng" dirty="0">
                <a:latin typeface="BIZ UDPゴシック" panose="020B0400000000000000" pitchFamily="50" charset="-128"/>
                <a:ea typeface="BIZ UDPゴシック" panose="020B0400000000000000" pitchFamily="50" charset="-128"/>
              </a:rPr>
              <a:t>取扱店登録済の方</a:t>
            </a:r>
            <a:r>
              <a:rPr lang="ja-JP" altLang="en-US" sz="1050" dirty="0">
                <a:latin typeface="BIZ UDPゴシック" panose="020B0400000000000000" pitchFamily="50" charset="-128"/>
                <a:ea typeface="BIZ UDPゴシック" panose="020B0400000000000000" pitchFamily="50" charset="-128"/>
              </a:rPr>
              <a:t>はこちらを記入</a:t>
            </a:r>
            <a:r>
              <a:rPr lang="en-US" altLang="ja-JP" sz="1050" dirty="0">
                <a:latin typeface="BIZ UDPゴシック" panose="020B0400000000000000" pitchFamily="50" charset="-128"/>
                <a:ea typeface="BIZ UDPゴシック" panose="020B0400000000000000" pitchFamily="50" charset="-128"/>
              </a:rPr>
              <a:t>】</a:t>
            </a:r>
          </a:p>
        </p:txBody>
      </p:sp>
      <p:grpSp>
        <p:nvGrpSpPr>
          <p:cNvPr id="19" name="グループ化 18"/>
          <p:cNvGrpSpPr/>
          <p:nvPr/>
        </p:nvGrpSpPr>
        <p:grpSpPr>
          <a:xfrm>
            <a:off x="4541736" y="362365"/>
            <a:ext cx="811270" cy="1257298"/>
            <a:chOff x="7057034" y="907061"/>
            <a:chExt cx="1517535" cy="2351860"/>
          </a:xfrm>
        </p:grpSpPr>
        <p:pic>
          <p:nvPicPr>
            <p:cNvPr id="20" name="図 19"/>
            <p:cNvPicPr>
              <a:picLocks noChangeAspect="1"/>
            </p:cNvPicPr>
            <p:nvPr/>
          </p:nvPicPr>
          <p:blipFill>
            <a:blip r:embed="rId2"/>
            <a:stretch>
              <a:fillRect/>
            </a:stretch>
          </p:blipFill>
          <p:spPr>
            <a:xfrm>
              <a:off x="7096668" y="907061"/>
              <a:ext cx="1426442" cy="2351860"/>
            </a:xfrm>
            <a:prstGeom prst="rect">
              <a:avLst/>
            </a:prstGeom>
            <a:ln>
              <a:solidFill>
                <a:schemeClr val="bg1">
                  <a:lumMod val="65000"/>
                </a:schemeClr>
              </a:solidFill>
            </a:ln>
          </p:spPr>
        </p:pic>
        <p:sp>
          <p:nvSpPr>
            <p:cNvPr id="22" name="正方形/長方形 21"/>
            <p:cNvSpPr/>
            <p:nvPr/>
          </p:nvSpPr>
          <p:spPr>
            <a:xfrm>
              <a:off x="7057034" y="1752056"/>
              <a:ext cx="1517535" cy="633288"/>
            </a:xfrm>
            <a:prstGeom prst="rect">
              <a:avLst/>
            </a:prstGeom>
          </p:spPr>
          <p:txBody>
            <a:bodyPr wrap="square">
              <a:spAutoFit/>
            </a:bodyPr>
            <a:lstStyle/>
            <a:p>
              <a:pPr algn="ctr"/>
              <a:r>
                <a:rPr lang="en-US" altLang="ja-JP" sz="800" dirty="0">
                  <a:latin typeface="BIZ UDPゴシック" panose="020B0400000000000000" pitchFamily="50" charset="-128"/>
                  <a:ea typeface="BIZ UDPゴシック" panose="020B0400000000000000" pitchFamily="50" charset="-128"/>
                </a:rPr>
                <a:t>9876</a:t>
              </a:r>
            </a:p>
            <a:p>
              <a:pPr algn="ctr"/>
              <a:r>
                <a:rPr lang="ja-JP" altLang="en-US" sz="800" dirty="0">
                  <a:latin typeface="BIZ UDPゴシック" panose="020B0400000000000000" pitchFamily="50" charset="-128"/>
                  <a:ea typeface="BIZ UDPゴシック" panose="020B0400000000000000" pitchFamily="50" charset="-128"/>
                </a:rPr>
                <a:t>ベニペイ食堂</a:t>
              </a:r>
              <a:endParaRPr lang="en-US" altLang="ja-JP" sz="800" dirty="0">
                <a:latin typeface="BIZ UDPゴシック" panose="020B0400000000000000" pitchFamily="50" charset="-128"/>
                <a:ea typeface="BIZ UDPゴシック" panose="020B0400000000000000" pitchFamily="50" charset="-128"/>
              </a:endParaRPr>
            </a:p>
          </p:txBody>
        </p:sp>
      </p:grpSp>
      <p:sp>
        <p:nvSpPr>
          <p:cNvPr id="25" name="正方形/長方形 24"/>
          <p:cNvSpPr/>
          <p:nvPr/>
        </p:nvSpPr>
        <p:spPr>
          <a:xfrm>
            <a:off x="4936167" y="1743448"/>
            <a:ext cx="1217731" cy="246221"/>
          </a:xfrm>
          <a:prstGeom prst="rect">
            <a:avLst/>
          </a:prstGeom>
        </p:spPr>
        <p:txBody>
          <a:bodyPr wrap="square">
            <a:spAutoFit/>
          </a:bodyPr>
          <a:lstStyle/>
          <a:p>
            <a:r>
              <a:rPr lang="ja-JP" altLang="en-US" sz="1000" dirty="0">
                <a:latin typeface="BIZ UDPゴシック" panose="020B0400000000000000" pitchFamily="50" charset="-128"/>
                <a:ea typeface="BIZ UDPゴシック" panose="020B0400000000000000" pitchFamily="50" charset="-128"/>
              </a:rPr>
              <a:t>こちらの番号です。</a:t>
            </a:r>
            <a:endParaRPr lang="en-US" altLang="ja-JP" sz="1000" dirty="0">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215310" y="2715712"/>
            <a:ext cx="6353932" cy="253916"/>
          </a:xfrm>
          <a:prstGeom prst="rect">
            <a:avLst/>
          </a:prstGeom>
        </p:spPr>
        <p:txBody>
          <a:bodyPr wrap="square">
            <a:spAutoFit/>
          </a:bodyPr>
          <a:lstStyle/>
          <a:p>
            <a:r>
              <a:rPr lang="en-US" altLang="ja-JP" sz="1050" dirty="0">
                <a:latin typeface="BIZ UDPゴシック" panose="020B0400000000000000" pitchFamily="50" charset="-128"/>
                <a:ea typeface="BIZ UDPゴシック" panose="020B0400000000000000" pitchFamily="50" charset="-128"/>
              </a:rPr>
              <a:t>【</a:t>
            </a:r>
            <a:r>
              <a:rPr lang="ja-JP" altLang="en-US" sz="1050" b="1" u="sng" dirty="0">
                <a:latin typeface="BIZ UDPゴシック" panose="020B0400000000000000" pitchFamily="50" charset="-128"/>
                <a:ea typeface="BIZ UDPゴシック" panose="020B0400000000000000" pitchFamily="50" charset="-128"/>
              </a:rPr>
              <a:t>はじめてベニ</a:t>
            </a:r>
            <a:r>
              <a:rPr lang="en-US" altLang="ja-JP" sz="1050" b="1" u="sng" dirty="0">
                <a:latin typeface="BIZ UDPゴシック" panose="020B0400000000000000" pitchFamily="50" charset="-128"/>
                <a:ea typeface="BIZ UDPゴシック" panose="020B0400000000000000" pitchFamily="50" charset="-128"/>
              </a:rPr>
              <a:t>pay</a:t>
            </a:r>
            <a:r>
              <a:rPr lang="ja-JP" altLang="en-US" sz="1050" b="1" u="sng" dirty="0">
                <a:latin typeface="BIZ UDPゴシック" panose="020B0400000000000000" pitchFamily="50" charset="-128"/>
                <a:ea typeface="BIZ UDPゴシック" panose="020B0400000000000000" pitchFamily="50" charset="-128"/>
              </a:rPr>
              <a:t>の取扱店登録をされる方</a:t>
            </a:r>
            <a:r>
              <a:rPr lang="ja-JP" altLang="en-US" sz="1050" dirty="0">
                <a:latin typeface="BIZ UDPゴシック" panose="020B0400000000000000" pitchFamily="50" charset="-128"/>
                <a:ea typeface="BIZ UDPゴシック" panose="020B0400000000000000" pitchFamily="50" charset="-128"/>
              </a:rPr>
              <a:t>（昨年度ベニ</a:t>
            </a:r>
            <a:r>
              <a:rPr lang="en-US" altLang="ja-JP" sz="1050" dirty="0">
                <a:latin typeface="BIZ UDPゴシック" panose="020B0400000000000000" pitchFamily="50" charset="-128"/>
                <a:ea typeface="BIZ UDPゴシック" panose="020B0400000000000000" pitchFamily="50" charset="-128"/>
              </a:rPr>
              <a:t>pay</a:t>
            </a:r>
            <a:r>
              <a:rPr lang="ja-JP" altLang="en-US" sz="1050" dirty="0">
                <a:latin typeface="BIZ UDPゴシック" panose="020B0400000000000000" pitchFamily="50" charset="-128"/>
                <a:ea typeface="BIZ UDPゴシック" panose="020B0400000000000000" pitchFamily="50" charset="-128"/>
              </a:rPr>
              <a:t>の取扱をされていない店舗）はこちらを記入</a:t>
            </a:r>
            <a:r>
              <a:rPr lang="en-US" altLang="ja-JP" sz="1050" dirty="0">
                <a:latin typeface="BIZ UDPゴシック" panose="020B0400000000000000" pitchFamily="50" charset="-128"/>
                <a:ea typeface="BIZ UDPゴシック" panose="020B0400000000000000" pitchFamily="50" charset="-128"/>
              </a:rPr>
              <a:t>】</a:t>
            </a:r>
          </a:p>
        </p:txBody>
      </p:sp>
      <p:sp>
        <p:nvSpPr>
          <p:cNvPr id="27" name="正方形/長方形 26"/>
          <p:cNvSpPr/>
          <p:nvPr/>
        </p:nvSpPr>
        <p:spPr>
          <a:xfrm>
            <a:off x="440266" y="1266366"/>
            <a:ext cx="3692177" cy="584775"/>
          </a:xfrm>
          <a:prstGeom prst="rect">
            <a:avLst/>
          </a:prstGeom>
        </p:spPr>
        <p:txBody>
          <a:bodyPr wrap="square">
            <a:spAutoFit/>
          </a:bodyPr>
          <a:lstStyle/>
          <a:p>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昨年度の山形市地域活性化プレミアム付電子商品券（第</a:t>
            </a:r>
            <a:r>
              <a:rPr lang="en-US" altLang="ja-JP" sz="800" dirty="0">
                <a:latin typeface="BIZ UDPゴシック" panose="020B0400000000000000" pitchFamily="50" charset="-128"/>
                <a:ea typeface="BIZ UDPゴシック" panose="020B0400000000000000" pitchFamily="50" charset="-128"/>
              </a:rPr>
              <a:t>1</a:t>
            </a:r>
            <a:r>
              <a:rPr lang="ja-JP" altLang="en-US" sz="800" dirty="0">
                <a:latin typeface="BIZ UDPゴシック" panose="020B0400000000000000" pitchFamily="50" charset="-128"/>
                <a:ea typeface="BIZ UDPゴシック" panose="020B0400000000000000" pitchFamily="50" charset="-128"/>
              </a:rPr>
              <a:t>弾</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第</a:t>
            </a:r>
            <a:r>
              <a:rPr lang="en-US" altLang="ja-JP" sz="800" dirty="0">
                <a:latin typeface="BIZ UDPゴシック" panose="020B0400000000000000" pitchFamily="50" charset="-128"/>
                <a:ea typeface="BIZ UDPゴシック" panose="020B0400000000000000" pitchFamily="50" charset="-128"/>
              </a:rPr>
              <a:t>2</a:t>
            </a:r>
            <a:r>
              <a:rPr lang="ja-JP" altLang="en-US" sz="800" dirty="0">
                <a:latin typeface="BIZ UDPゴシック" panose="020B0400000000000000" pitchFamily="50" charset="-128"/>
                <a:ea typeface="BIZ UDPゴシック" panose="020B0400000000000000" pitchFamily="50" charset="-128"/>
              </a:rPr>
              <a:t>弾</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第</a:t>
            </a:r>
            <a:r>
              <a:rPr lang="en-US" altLang="ja-JP" sz="800" dirty="0">
                <a:latin typeface="BIZ UDPゴシック" panose="020B0400000000000000" pitchFamily="50" charset="-128"/>
                <a:ea typeface="BIZ UDPゴシック" panose="020B0400000000000000" pitchFamily="50" charset="-128"/>
              </a:rPr>
              <a:t>3</a:t>
            </a:r>
            <a:r>
              <a:rPr lang="ja-JP" altLang="en-US" sz="800" dirty="0">
                <a:latin typeface="BIZ UDPゴシック" panose="020B0400000000000000" pitchFamily="50" charset="-128"/>
                <a:ea typeface="BIZ UDPゴシック" panose="020B0400000000000000" pitchFamily="50" charset="-128"/>
              </a:rPr>
              <a:t>弾）の管理画面と同一画面で取引履歴等をご確認いただけるようになります。</a:t>
            </a:r>
            <a:endParaRPr lang="en-US" altLang="ja-JP" sz="800" dirty="0">
              <a:latin typeface="BIZ UDPゴシック" panose="020B0400000000000000" pitchFamily="50" charset="-128"/>
              <a:ea typeface="BIZ UDPゴシック" panose="020B0400000000000000" pitchFamily="50" charset="-128"/>
            </a:endParaRPr>
          </a:p>
          <a:p>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換金先口座は既にご登録いただいた口座と同一になります。</a:t>
            </a:r>
            <a:endParaRPr lang="en-US" altLang="ja-JP" sz="800" dirty="0">
              <a:latin typeface="BIZ UDPゴシック" panose="020B0400000000000000" pitchFamily="50" charset="-128"/>
              <a:ea typeface="BIZ UDPゴシック" panose="020B0400000000000000" pitchFamily="50" charset="-128"/>
            </a:endParaRPr>
          </a:p>
          <a:p>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管理画面の「店舗詳細」ページからも店舗</a:t>
            </a:r>
            <a:r>
              <a:rPr lang="en-US" altLang="ja-JP" sz="800" dirty="0">
                <a:latin typeface="BIZ UDPゴシック" panose="020B0400000000000000" pitchFamily="50" charset="-128"/>
                <a:ea typeface="BIZ UDPゴシック" panose="020B0400000000000000" pitchFamily="50" charset="-128"/>
              </a:rPr>
              <a:t>ID</a:t>
            </a:r>
            <a:r>
              <a:rPr lang="ja-JP" altLang="en-US" sz="800" dirty="0">
                <a:latin typeface="BIZ UDPゴシック" panose="020B0400000000000000" pitchFamily="50" charset="-128"/>
                <a:ea typeface="BIZ UDPゴシック" panose="020B0400000000000000" pitchFamily="50" charset="-128"/>
              </a:rPr>
              <a:t>をご確認いただけます。</a:t>
            </a:r>
          </a:p>
        </p:txBody>
      </p:sp>
      <p:sp>
        <p:nvSpPr>
          <p:cNvPr id="30" name="正方形/長方形 29">
            <a:extLst>
              <a:ext uri="{FF2B5EF4-FFF2-40B4-BE49-F238E27FC236}">
                <a16:creationId xmlns:a16="http://schemas.microsoft.com/office/drawing/2014/main" id="{709F04DD-2E60-88E8-71D2-92CB364BB3AF}"/>
              </a:ext>
            </a:extLst>
          </p:cNvPr>
          <p:cNvSpPr/>
          <p:nvPr/>
        </p:nvSpPr>
        <p:spPr>
          <a:xfrm>
            <a:off x="489389" y="2374034"/>
            <a:ext cx="1527790" cy="300082"/>
          </a:xfrm>
          <a:prstGeom prst="rect">
            <a:avLst/>
          </a:prstGeom>
        </p:spPr>
        <p:txBody>
          <a:bodyPr wrap="square" anchor="ctr">
            <a:spAutoFit/>
          </a:bodyPr>
          <a:lstStyle/>
          <a:p>
            <a:pPr algn="ctr">
              <a:lnSpc>
                <a:spcPct val="150000"/>
              </a:lnSpc>
            </a:pPr>
            <a:r>
              <a:rPr lang="ja-JP" altLang="en-US" sz="900" dirty="0">
                <a:latin typeface="UD デジタル 教科書体 N-B" panose="02020700000000000000" pitchFamily="17" charset="-128"/>
                <a:ea typeface="UD デジタル 教科書体 N-B" panose="02020700000000000000" pitchFamily="17" charset="-128"/>
              </a:rPr>
              <a:t>□　</a:t>
            </a:r>
            <a:r>
              <a:rPr lang="ja-JP" altLang="en-US" sz="800" dirty="0">
                <a:latin typeface="UD デジタル 教科書体 N-B" panose="02020700000000000000" pitchFamily="17" charset="-128"/>
                <a:ea typeface="UD デジタル 教科書体 N-B" panose="02020700000000000000" pitchFamily="17" charset="-128"/>
              </a:rPr>
              <a:t>再発行を希望する。</a:t>
            </a:r>
            <a:endParaRPr lang="ja-JP" altLang="en-US" sz="700" dirty="0">
              <a:latin typeface="UD デジタル 教科書体 N-B" panose="02020700000000000000" pitchFamily="17" charset="-128"/>
              <a:ea typeface="UD デジタル 教科書体 N-B" panose="02020700000000000000" pitchFamily="17" charset="-128"/>
            </a:endParaRPr>
          </a:p>
        </p:txBody>
      </p:sp>
      <p:sp>
        <p:nvSpPr>
          <p:cNvPr id="3" name="正方形/長方形 2"/>
          <p:cNvSpPr/>
          <p:nvPr/>
        </p:nvSpPr>
        <p:spPr>
          <a:xfrm>
            <a:off x="348648" y="514888"/>
            <a:ext cx="4129936" cy="246221"/>
          </a:xfrm>
          <a:prstGeom prst="rect">
            <a:avLst/>
          </a:prstGeom>
        </p:spPr>
        <p:txBody>
          <a:bodyPr wrap="square">
            <a:spAutoFit/>
          </a:bodyPr>
          <a:lstStyle/>
          <a:p>
            <a:pPr marL="171450" indent="-171450">
              <a:buFont typeface="Wingdings" panose="05000000000000000000" pitchFamily="2" charset="2"/>
              <a:buChar char="l"/>
            </a:pPr>
            <a:r>
              <a:rPr lang="ja-JP" altLang="en-US" sz="1000" dirty="0">
                <a:latin typeface="BIZ UDPゴシック" panose="020B0400000000000000" pitchFamily="50" charset="-128"/>
                <a:ea typeface="BIZ UDPゴシック" panose="020B0400000000000000" pitchFamily="50" charset="-128"/>
              </a:rPr>
              <a:t>取扱店に配布した二次元コードに記載されている店舗</a:t>
            </a:r>
            <a:r>
              <a:rPr lang="en-US" altLang="ja-JP" sz="1000" dirty="0">
                <a:latin typeface="BIZ UDPゴシック" panose="020B0400000000000000" pitchFamily="50" charset="-128"/>
                <a:ea typeface="BIZ UDPゴシック" panose="020B0400000000000000" pitchFamily="50" charset="-128"/>
              </a:rPr>
              <a:t>ID</a:t>
            </a:r>
            <a:r>
              <a:rPr lang="ja-JP" altLang="en-US" sz="1000" dirty="0">
                <a:latin typeface="BIZ UDPゴシック" panose="020B0400000000000000" pitchFamily="50" charset="-128"/>
                <a:ea typeface="BIZ UDPゴシック" panose="020B0400000000000000" pitchFamily="50" charset="-128"/>
              </a:rPr>
              <a:t>（店舗番号）</a:t>
            </a:r>
          </a:p>
        </p:txBody>
      </p:sp>
      <p:sp>
        <p:nvSpPr>
          <p:cNvPr id="31" name="正方形/長方形 30"/>
          <p:cNvSpPr/>
          <p:nvPr/>
        </p:nvSpPr>
        <p:spPr>
          <a:xfrm>
            <a:off x="348648" y="1843596"/>
            <a:ext cx="4014696" cy="246221"/>
          </a:xfrm>
          <a:prstGeom prst="rect">
            <a:avLst/>
          </a:prstGeom>
        </p:spPr>
        <p:txBody>
          <a:bodyPr wrap="square">
            <a:spAutoFit/>
          </a:bodyPr>
          <a:lstStyle/>
          <a:p>
            <a:pPr marL="171450" indent="-171450">
              <a:buFont typeface="Wingdings" panose="05000000000000000000" pitchFamily="2" charset="2"/>
              <a:buChar char="l"/>
            </a:pPr>
            <a:r>
              <a:rPr lang="ja-JP" altLang="en-US" sz="1000" dirty="0">
                <a:latin typeface="BIZ UDPゴシック" panose="020B0400000000000000" pitchFamily="50" charset="-128"/>
                <a:ea typeface="BIZ UDPゴシック" panose="020B0400000000000000" pitchFamily="50" charset="-128"/>
              </a:rPr>
              <a:t>二次元コードの再発行</a:t>
            </a:r>
          </a:p>
        </p:txBody>
      </p:sp>
      <p:sp>
        <p:nvSpPr>
          <p:cNvPr id="32" name="正方形/長方形 31"/>
          <p:cNvSpPr/>
          <p:nvPr/>
        </p:nvSpPr>
        <p:spPr>
          <a:xfrm>
            <a:off x="440265" y="2007152"/>
            <a:ext cx="6128977" cy="338554"/>
          </a:xfrm>
          <a:prstGeom prst="rect">
            <a:avLst/>
          </a:prstGeom>
        </p:spPr>
        <p:txBody>
          <a:bodyPr wrap="square">
            <a:spAutoFit/>
          </a:bodyPr>
          <a:lstStyle/>
          <a:p>
            <a:r>
              <a:rPr lang="ja-JP" altLang="en-US" sz="800" dirty="0">
                <a:latin typeface="BIZ UDPゴシック" panose="020B0400000000000000" pitchFamily="50" charset="-128"/>
                <a:ea typeface="BIZ UDPゴシック" panose="020B0400000000000000" pitchFamily="50" charset="-128"/>
              </a:rPr>
              <a:t>二次元コードは</a:t>
            </a:r>
            <a:r>
              <a:rPr lang="ja-JP" altLang="en-US" sz="800" b="1" u="sng" dirty="0">
                <a:latin typeface="BIZ UDPゴシック" panose="020B0400000000000000" pitchFamily="50" charset="-128"/>
                <a:ea typeface="BIZ UDPゴシック" panose="020B0400000000000000" pitchFamily="50" charset="-128"/>
              </a:rPr>
              <a:t>これまでお使いのものをそのままご利用いただけます</a:t>
            </a:r>
            <a:r>
              <a:rPr lang="ja-JP" altLang="en-US" sz="800" dirty="0">
                <a:latin typeface="BIZ UDPゴシック" panose="020B0400000000000000" pitchFamily="50" charset="-128"/>
                <a:ea typeface="BIZ UDPゴシック" panose="020B0400000000000000" pitchFamily="50" charset="-128"/>
              </a:rPr>
              <a:t>ので、原則として追加で送付はいたしません。</a:t>
            </a:r>
            <a:endParaRPr lang="en-US" altLang="ja-JP" sz="800" dirty="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紛失や破損等で再発行が必要な場合のみ、□にチェックを入れてください。</a:t>
            </a:r>
          </a:p>
        </p:txBody>
      </p:sp>
      <p:sp>
        <p:nvSpPr>
          <p:cNvPr id="33" name="正方形/長方形 32">
            <a:extLst>
              <a:ext uri="{FF2B5EF4-FFF2-40B4-BE49-F238E27FC236}">
                <a16:creationId xmlns:a16="http://schemas.microsoft.com/office/drawing/2014/main" id="{726E8C96-6E5A-E3BD-FE56-C943824CC5B7}"/>
              </a:ext>
            </a:extLst>
          </p:cNvPr>
          <p:cNvSpPr/>
          <p:nvPr/>
        </p:nvSpPr>
        <p:spPr>
          <a:xfrm>
            <a:off x="440265" y="2374034"/>
            <a:ext cx="1576914" cy="30008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4" name="正方形/長方形 33"/>
          <p:cNvSpPr/>
          <p:nvPr/>
        </p:nvSpPr>
        <p:spPr>
          <a:xfrm>
            <a:off x="215309" y="4970505"/>
            <a:ext cx="2118817" cy="230832"/>
          </a:xfrm>
          <a:prstGeom prst="rect">
            <a:avLst/>
          </a:prstGeom>
        </p:spPr>
        <p:txBody>
          <a:bodyPr wrap="square">
            <a:spAutoFit/>
          </a:bodyPr>
          <a:lstStyle/>
          <a:p>
            <a:pPr marL="171450" indent="-171450">
              <a:buFont typeface="Wingdings" panose="05000000000000000000" pitchFamily="2" charset="2"/>
              <a:buChar char="l"/>
            </a:pPr>
            <a:r>
              <a:rPr lang="ja-JP" altLang="en-US" sz="900" dirty="0">
                <a:latin typeface="BIZ UDPゴシック" panose="020B0400000000000000" pitchFamily="50" charset="-128"/>
                <a:ea typeface="BIZ UDPゴシック" panose="020B0400000000000000" pitchFamily="50" charset="-128"/>
              </a:rPr>
              <a:t>店舗情報２ </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任意回答</a:t>
            </a:r>
            <a:r>
              <a:rPr lang="en-US" altLang="ja-JP" sz="800" dirty="0">
                <a:latin typeface="BIZ UDPゴシック" panose="020B0400000000000000" pitchFamily="50" charset="-128"/>
                <a:ea typeface="BIZ UDPゴシック" panose="020B0400000000000000" pitchFamily="50" charset="-128"/>
              </a:rPr>
              <a:t>)</a:t>
            </a:r>
          </a:p>
        </p:txBody>
      </p:sp>
      <p:sp>
        <p:nvSpPr>
          <p:cNvPr id="35" name="正方形/長方形 34"/>
          <p:cNvSpPr/>
          <p:nvPr/>
        </p:nvSpPr>
        <p:spPr>
          <a:xfrm>
            <a:off x="446566" y="5172237"/>
            <a:ext cx="5923189" cy="338554"/>
          </a:xfrm>
          <a:prstGeom prst="rect">
            <a:avLst/>
          </a:prstGeom>
        </p:spPr>
        <p:txBody>
          <a:bodyPr wrap="square">
            <a:spAutoFit/>
          </a:bodyPr>
          <a:lstStyle/>
          <a:p>
            <a:r>
              <a:rPr lang="ja-JP" altLang="en-US" sz="800" dirty="0">
                <a:latin typeface="BIZ UDPゴシック" panose="020B0400000000000000" pitchFamily="50" charset="-128"/>
                <a:ea typeface="BIZ UDPゴシック" panose="020B0400000000000000" pitchFamily="50" charset="-128"/>
              </a:rPr>
              <a:t>　店舗に設置いただく二次元コードは</a:t>
            </a:r>
            <a:r>
              <a:rPr lang="ja-JP" altLang="en-US" sz="800" b="1" u="sng" dirty="0">
                <a:latin typeface="BIZ UDPゴシック" panose="020B0400000000000000" pitchFamily="50" charset="-128"/>
                <a:ea typeface="BIZ UDPゴシック" panose="020B0400000000000000" pitchFamily="50" charset="-128"/>
              </a:rPr>
              <a:t>原則として１店舗あたり２個送付</a:t>
            </a:r>
            <a:r>
              <a:rPr lang="ja-JP" altLang="en-US" sz="800" dirty="0">
                <a:latin typeface="BIZ UDPゴシック" panose="020B0400000000000000" pitchFamily="50" charset="-128"/>
                <a:ea typeface="BIZ UDPゴシック" panose="020B0400000000000000" pitchFamily="50" charset="-128"/>
              </a:rPr>
              <a:t>いたします。特段の事情により</a:t>
            </a:r>
            <a:r>
              <a:rPr lang="en-US" altLang="ja-JP" sz="800" dirty="0">
                <a:latin typeface="BIZ UDPゴシック" panose="020B0400000000000000" pitchFamily="50" charset="-128"/>
                <a:ea typeface="BIZ UDPゴシック" panose="020B0400000000000000" pitchFamily="50" charset="-128"/>
              </a:rPr>
              <a:t>2</a:t>
            </a:r>
            <a:r>
              <a:rPr lang="ja-JP" altLang="en-US" sz="800" dirty="0">
                <a:latin typeface="BIZ UDPゴシック" panose="020B0400000000000000" pitchFamily="50" charset="-128"/>
                <a:ea typeface="BIZ UDPゴシック" panose="020B0400000000000000" pitchFamily="50" charset="-128"/>
              </a:rPr>
              <a:t>個では不足する場合のみ、</a:t>
            </a:r>
            <a:endParaRPr lang="en-US" altLang="ja-JP" sz="800" dirty="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下記に必要数と理由を記載してください。尚、キットの配送に通常よりお時間を頂戴する場合がございますのでご了承ください。</a:t>
            </a:r>
            <a:endParaRPr lang="en-US" altLang="ja-JP" sz="800" dirty="0">
              <a:latin typeface="BIZ UDPゴシック" panose="020B0400000000000000" pitchFamily="50" charset="-128"/>
              <a:ea typeface="BIZ UDPゴシック" panose="020B0400000000000000"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060188636"/>
              </p:ext>
            </p:extLst>
          </p:nvPr>
        </p:nvGraphicFramePr>
        <p:xfrm>
          <a:off x="440265" y="5548621"/>
          <a:ext cx="5929491" cy="365947"/>
        </p:xfrm>
        <a:graphic>
          <a:graphicData uri="http://schemas.openxmlformats.org/drawingml/2006/table">
            <a:tbl>
              <a:tblPr firstRow="1" bandRow="1">
                <a:tableStyleId>{5940675A-B579-460E-94D1-54222C63F5DA}</a:tableStyleId>
              </a:tblPr>
              <a:tblGrid>
                <a:gridCol w="570388">
                  <a:extLst>
                    <a:ext uri="{9D8B030D-6E8A-4147-A177-3AD203B41FA5}">
                      <a16:colId xmlns:a16="http://schemas.microsoft.com/office/drawing/2014/main" val="20000"/>
                    </a:ext>
                  </a:extLst>
                </a:gridCol>
                <a:gridCol w="613610">
                  <a:extLst>
                    <a:ext uri="{9D8B030D-6E8A-4147-A177-3AD203B41FA5}">
                      <a16:colId xmlns:a16="http://schemas.microsoft.com/office/drawing/2014/main" val="20001"/>
                    </a:ext>
                  </a:extLst>
                </a:gridCol>
                <a:gridCol w="433137">
                  <a:extLst>
                    <a:ext uri="{9D8B030D-6E8A-4147-A177-3AD203B41FA5}">
                      <a16:colId xmlns:a16="http://schemas.microsoft.com/office/drawing/2014/main" val="20002"/>
                    </a:ext>
                  </a:extLst>
                </a:gridCol>
                <a:gridCol w="4312356">
                  <a:extLst>
                    <a:ext uri="{9D8B030D-6E8A-4147-A177-3AD203B41FA5}">
                      <a16:colId xmlns:a16="http://schemas.microsoft.com/office/drawing/2014/main" val="20003"/>
                    </a:ext>
                  </a:extLst>
                </a:gridCol>
              </a:tblGrid>
              <a:tr h="36594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B" panose="02020700000000000000" pitchFamily="17" charset="-128"/>
                          <a:ea typeface="UD デジタル 教科書体 N-B" panose="02020700000000000000" pitchFamily="17" charset="-128"/>
                        </a:rPr>
                        <a:t>必要数</a:t>
                      </a:r>
                      <a:endParaRPr kumimoji="1" lang="ja-JP" altLang="en-US" sz="3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ja-JP" altLang="en-US" sz="1050" dirty="0">
                          <a:latin typeface="UD デジタル 教科書体 N-B" panose="02020700000000000000" pitchFamily="17" charset="-128"/>
                          <a:ea typeface="UD デジタル 教科書体 N-B" panose="02020700000000000000" pitchFamily="17" charset="-128"/>
                        </a:rPr>
                        <a:t>　　</a:t>
                      </a:r>
                      <a:r>
                        <a:rPr kumimoji="1" lang="ja-JP" altLang="en-US" sz="900" dirty="0">
                          <a:latin typeface="UD デジタル 教科書体 N-B" panose="02020700000000000000" pitchFamily="17" charset="-128"/>
                          <a:ea typeface="UD デジタル 教科書体 N-B" panose="02020700000000000000" pitchFamily="17" charset="-128"/>
                        </a:rPr>
                        <a:t>個</a:t>
                      </a:r>
                      <a:endParaRPr kumimoji="1" lang="ja-JP" altLang="en-US" sz="105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B" panose="02020700000000000000" pitchFamily="17" charset="-128"/>
                          <a:ea typeface="UD デジタル 教科書体 N-B" panose="02020700000000000000" pitchFamily="17" charset="-128"/>
                        </a:rPr>
                        <a:t>理由</a:t>
                      </a:r>
                      <a:endParaRPr kumimoji="1" lang="ja-JP" altLang="en-US" sz="30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050" dirty="0">
                        <a:latin typeface="UD デジタル 教科書体 N-B" panose="02020700000000000000" pitchFamily="17" charset="-128"/>
                        <a:ea typeface="UD デジタル 教科書体 N-B" panose="02020700000000000000"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pSp>
        <p:nvGrpSpPr>
          <p:cNvPr id="2" name="グループ化 1">
            <a:extLst>
              <a:ext uri="{FF2B5EF4-FFF2-40B4-BE49-F238E27FC236}">
                <a16:creationId xmlns:a16="http://schemas.microsoft.com/office/drawing/2014/main" id="{1955E8D3-CEBA-876F-CAB2-9F6FBB315593}"/>
              </a:ext>
            </a:extLst>
          </p:cNvPr>
          <p:cNvGrpSpPr/>
          <p:nvPr/>
        </p:nvGrpSpPr>
        <p:grpSpPr>
          <a:xfrm>
            <a:off x="5629050" y="362365"/>
            <a:ext cx="811270" cy="1257298"/>
            <a:chOff x="7057034" y="907061"/>
            <a:chExt cx="1517535" cy="2351860"/>
          </a:xfrm>
        </p:grpSpPr>
        <p:pic>
          <p:nvPicPr>
            <p:cNvPr id="7" name="図 6">
              <a:extLst>
                <a:ext uri="{FF2B5EF4-FFF2-40B4-BE49-F238E27FC236}">
                  <a16:creationId xmlns:a16="http://schemas.microsoft.com/office/drawing/2014/main" id="{356DA437-9788-736E-ACA5-1A9A2AF85FBB}"/>
                </a:ext>
              </a:extLst>
            </p:cNvPr>
            <p:cNvPicPr>
              <a:picLocks noChangeAspect="1"/>
            </p:cNvPicPr>
            <p:nvPr/>
          </p:nvPicPr>
          <p:blipFill>
            <a:blip r:embed="rId2"/>
            <a:stretch>
              <a:fillRect/>
            </a:stretch>
          </p:blipFill>
          <p:spPr>
            <a:xfrm>
              <a:off x="7096668" y="907061"/>
              <a:ext cx="1426442" cy="2351860"/>
            </a:xfrm>
            <a:prstGeom prst="rect">
              <a:avLst/>
            </a:prstGeom>
            <a:ln>
              <a:solidFill>
                <a:schemeClr val="bg1">
                  <a:lumMod val="65000"/>
                </a:schemeClr>
              </a:solidFill>
            </a:ln>
          </p:spPr>
        </p:pic>
        <p:sp>
          <p:nvSpPr>
            <p:cNvPr id="10" name="正方形/長方形 9">
              <a:extLst>
                <a:ext uri="{FF2B5EF4-FFF2-40B4-BE49-F238E27FC236}">
                  <a16:creationId xmlns:a16="http://schemas.microsoft.com/office/drawing/2014/main" id="{387C802A-C024-88AE-62AD-F19A90272D92}"/>
                </a:ext>
              </a:extLst>
            </p:cNvPr>
            <p:cNvSpPr/>
            <p:nvPr/>
          </p:nvSpPr>
          <p:spPr>
            <a:xfrm>
              <a:off x="7057034" y="1752056"/>
              <a:ext cx="1517535" cy="374216"/>
            </a:xfrm>
            <a:prstGeom prst="rect">
              <a:avLst/>
            </a:prstGeom>
          </p:spPr>
          <p:txBody>
            <a:bodyPr wrap="square">
              <a:spAutoFit/>
            </a:bodyPr>
            <a:lstStyle/>
            <a:p>
              <a:pPr algn="ctr"/>
              <a:r>
                <a:rPr lang="ja-JP" altLang="en-US" sz="700" dirty="0">
                  <a:latin typeface="BIZ UDPゴシック" panose="020B0400000000000000" pitchFamily="50" charset="-128"/>
                  <a:ea typeface="BIZ UDPゴシック" panose="020B0400000000000000" pitchFamily="50" charset="-128"/>
                </a:rPr>
                <a:t>ベニペイ食堂</a:t>
              </a:r>
              <a:endParaRPr lang="en-US" altLang="ja-JP" sz="700" dirty="0">
                <a:latin typeface="BIZ UDPゴシック" panose="020B0400000000000000" pitchFamily="50" charset="-128"/>
                <a:ea typeface="BIZ UDPゴシック" panose="020B0400000000000000" pitchFamily="50" charset="-128"/>
              </a:endParaRPr>
            </a:p>
          </p:txBody>
        </p:sp>
      </p:grpSp>
      <p:sp>
        <p:nvSpPr>
          <p:cNvPr id="14" name="正方形/長方形 13">
            <a:extLst>
              <a:ext uri="{FF2B5EF4-FFF2-40B4-BE49-F238E27FC236}">
                <a16:creationId xmlns:a16="http://schemas.microsoft.com/office/drawing/2014/main" id="{5D33C669-D781-6AAC-A84C-58ADD294CFB7}"/>
              </a:ext>
            </a:extLst>
          </p:cNvPr>
          <p:cNvSpPr/>
          <p:nvPr/>
        </p:nvSpPr>
        <p:spPr>
          <a:xfrm>
            <a:off x="5635408" y="1278858"/>
            <a:ext cx="811270" cy="200055"/>
          </a:xfrm>
          <a:prstGeom prst="rect">
            <a:avLst/>
          </a:prstGeom>
        </p:spPr>
        <p:txBody>
          <a:bodyPr wrap="square">
            <a:spAutoFit/>
          </a:bodyPr>
          <a:lstStyle/>
          <a:p>
            <a:pPr algn="ctr"/>
            <a:r>
              <a:rPr lang="ja-JP" altLang="en-US" sz="700" dirty="0">
                <a:latin typeface="BIZ UDPゴシック" panose="020B0400000000000000" pitchFamily="50" charset="-128"/>
                <a:ea typeface="BIZ UDPゴシック" panose="020B0400000000000000" pitchFamily="50" charset="-128"/>
              </a:rPr>
              <a:t>店舗</a:t>
            </a:r>
            <a:r>
              <a:rPr lang="en-US" altLang="ja-JP" sz="700" dirty="0">
                <a:latin typeface="BIZ UDPゴシック" panose="020B0400000000000000" pitchFamily="50" charset="-128"/>
                <a:ea typeface="BIZ UDPゴシック" panose="020B0400000000000000" pitchFamily="50" charset="-128"/>
              </a:rPr>
              <a:t>ID</a:t>
            </a:r>
            <a:r>
              <a:rPr lang="ja-JP" altLang="en-US" sz="700" dirty="0">
                <a:latin typeface="BIZ UDPゴシック" panose="020B0400000000000000" pitchFamily="50" charset="-128"/>
                <a:ea typeface="BIZ UDPゴシック" panose="020B0400000000000000" pitchFamily="50" charset="-128"/>
              </a:rPr>
              <a:t>：９８７６</a:t>
            </a:r>
            <a:endParaRPr lang="en-US" altLang="ja-JP" sz="700" dirty="0">
              <a:latin typeface="BIZ UDPゴシック" panose="020B0400000000000000" pitchFamily="50" charset="-128"/>
              <a:ea typeface="BIZ UDPゴシック" panose="020B0400000000000000" pitchFamily="50" charset="-128"/>
            </a:endParaRPr>
          </a:p>
        </p:txBody>
      </p:sp>
      <p:pic>
        <p:nvPicPr>
          <p:cNvPr id="28" name="図 27" descr="QR コード&#10;&#10;自動的に生成された説明">
            <a:extLst>
              <a:ext uri="{FF2B5EF4-FFF2-40B4-BE49-F238E27FC236}">
                <a16:creationId xmlns:a16="http://schemas.microsoft.com/office/drawing/2014/main" id="{04BCC3CF-554A-3A1A-60E6-9D42955122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4252" y="1098670"/>
            <a:ext cx="379915" cy="379915"/>
          </a:xfrm>
          <a:prstGeom prst="rect">
            <a:avLst/>
          </a:prstGeom>
        </p:spPr>
      </p:pic>
      <p:pic>
        <p:nvPicPr>
          <p:cNvPr id="29" name="図 28" descr="QR コード&#10;&#10;自動的に生成された説明">
            <a:extLst>
              <a:ext uri="{FF2B5EF4-FFF2-40B4-BE49-F238E27FC236}">
                <a16:creationId xmlns:a16="http://schemas.microsoft.com/office/drawing/2014/main" id="{B5AB8C43-EF12-C613-FA9F-03F94DB15B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4042" y="955077"/>
            <a:ext cx="379915" cy="379915"/>
          </a:xfrm>
          <a:prstGeom prst="rect">
            <a:avLst/>
          </a:prstGeom>
        </p:spPr>
      </p:pic>
      <p:sp>
        <p:nvSpPr>
          <p:cNvPr id="38" name="正方形/長方形 37">
            <a:extLst>
              <a:ext uri="{FF2B5EF4-FFF2-40B4-BE49-F238E27FC236}">
                <a16:creationId xmlns:a16="http://schemas.microsoft.com/office/drawing/2014/main" id="{81C15CCD-773C-9027-2A92-BD48BB27D557}"/>
              </a:ext>
            </a:extLst>
          </p:cNvPr>
          <p:cNvSpPr/>
          <p:nvPr/>
        </p:nvSpPr>
        <p:spPr>
          <a:xfrm>
            <a:off x="4754252" y="821973"/>
            <a:ext cx="379915" cy="18601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14E5D9E7-C880-FA4A-099C-9C2DA71FE986}"/>
              </a:ext>
            </a:extLst>
          </p:cNvPr>
          <p:cNvSpPr/>
          <p:nvPr/>
        </p:nvSpPr>
        <p:spPr>
          <a:xfrm>
            <a:off x="5675189" y="1270272"/>
            <a:ext cx="694566" cy="205699"/>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コネクタ: カギ線 40">
            <a:extLst>
              <a:ext uri="{FF2B5EF4-FFF2-40B4-BE49-F238E27FC236}">
                <a16:creationId xmlns:a16="http://schemas.microsoft.com/office/drawing/2014/main" id="{C02A82C4-0DE5-414B-6BE3-BA8357C1B967}"/>
              </a:ext>
            </a:extLst>
          </p:cNvPr>
          <p:cNvCxnSpPr>
            <a:cxnSpLocks/>
            <a:stCxn id="38" idx="1"/>
          </p:cNvCxnSpPr>
          <p:nvPr/>
        </p:nvCxnSpPr>
        <p:spPr>
          <a:xfrm rot="10800000" flipH="1" flipV="1">
            <a:off x="4754251" y="914978"/>
            <a:ext cx="98233" cy="947506"/>
          </a:xfrm>
          <a:prstGeom prst="bentConnector4">
            <a:avLst>
              <a:gd name="adj1" fmla="val -370616"/>
              <a:gd name="adj2" fmla="val 99587"/>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31DCC1EF-7AAF-32CE-CC65-4F4113CEF480}"/>
              </a:ext>
            </a:extLst>
          </p:cNvPr>
          <p:cNvCxnSpPr>
            <a:cxnSpLocks/>
            <a:stCxn id="39" idx="3"/>
          </p:cNvCxnSpPr>
          <p:nvPr/>
        </p:nvCxnSpPr>
        <p:spPr>
          <a:xfrm flipH="1">
            <a:off x="6196953" y="1373122"/>
            <a:ext cx="172802" cy="489362"/>
          </a:xfrm>
          <a:prstGeom prst="bentConnector4">
            <a:avLst>
              <a:gd name="adj1" fmla="val -132290"/>
              <a:gd name="adj2" fmla="val 10030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8450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6866626-16a8-46f3-93ab-3cb0f32e493a">
      <Terms xmlns="http://schemas.microsoft.com/office/infopath/2007/PartnerControls"/>
    </lcf76f155ced4ddcb4097134ff3c332f>
    <TaxCatchAll xmlns="f5014354-b65b-4980-aa8f-7fb62d9a7ce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D2C17DE742B2348BEF6EA46F275C1E4" ma:contentTypeVersion="16" ma:contentTypeDescription="新しいドキュメントを作成します。" ma:contentTypeScope="" ma:versionID="35917d0290a71d650ac5e6069bc04170">
  <xsd:schema xmlns:xsd="http://www.w3.org/2001/XMLSchema" xmlns:xs="http://www.w3.org/2001/XMLSchema" xmlns:p="http://schemas.microsoft.com/office/2006/metadata/properties" xmlns:ns2="46866626-16a8-46f3-93ab-3cb0f32e493a" xmlns:ns3="f5014354-b65b-4980-aa8f-7fb62d9a7ce9" targetNamespace="http://schemas.microsoft.com/office/2006/metadata/properties" ma:root="true" ma:fieldsID="8fcd374b7ee3aa6f419daa96f66ed0bb" ns2:_="" ns3:_="">
    <xsd:import namespace="46866626-16a8-46f3-93ab-3cb0f32e493a"/>
    <xsd:import namespace="f5014354-b65b-4980-aa8f-7fb62d9a7ce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866626-16a8-46f3-93ab-3cb0f32e49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88f9b023-3976-4e1c-b22e-fd40bfc3d33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5014354-b65b-4980-aa8f-7fb62d9a7ce9"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7ea66c2a-4ca1-4210-a7e0-346d414a1626}" ma:internalName="TaxCatchAll" ma:showField="CatchAllData" ma:web="f5014354-b65b-4980-aa8f-7fb62d9a7c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81EBF5-1DCA-4EF1-AA14-C809E1372365}">
  <ds:schemaRefs>
    <ds:schemaRef ds:uri="http://schemas.microsoft.com/office/2006/documentManagement/types"/>
    <ds:schemaRef ds:uri="http://purl.org/dc/terms/"/>
    <ds:schemaRef ds:uri="http://schemas.microsoft.com/office/2006/metadata/properties"/>
    <ds:schemaRef ds:uri="http://purl.org/dc/elements/1.1/"/>
    <ds:schemaRef ds:uri="http://www.w3.org/XML/1998/namespace"/>
    <ds:schemaRef ds:uri="http://schemas.microsoft.com/office/infopath/2007/PartnerControls"/>
    <ds:schemaRef ds:uri="46866626-16a8-46f3-93ab-3cb0f32e493a"/>
    <ds:schemaRef ds:uri="http://schemas.openxmlformats.org/package/2006/metadata/core-properties"/>
    <ds:schemaRef ds:uri="f5014354-b65b-4980-aa8f-7fb62d9a7ce9"/>
    <ds:schemaRef ds:uri="http://purl.org/dc/dcmitype/"/>
  </ds:schemaRefs>
</ds:datastoreItem>
</file>

<file path=customXml/itemProps2.xml><?xml version="1.0" encoding="utf-8"?>
<ds:datastoreItem xmlns:ds="http://schemas.openxmlformats.org/officeDocument/2006/customXml" ds:itemID="{C27AC04B-7642-46FD-8544-12A4F17E2F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866626-16a8-46f3-93ab-3cb0f32e493a"/>
    <ds:schemaRef ds:uri="f5014354-b65b-4980-aa8f-7fb62d9a7c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A5F78FA-EC5B-4DF1-9980-0B12E04EAC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A4 210 x 297 mm</PresentationFormat>
  <Paragraphs>93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ＭＳ Ｐゴシック</vt:lpstr>
      <vt:lpstr>UD デジタル 教科書体 N-B</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Administrator</cp:lastModifiedBy>
  <cp:revision>1</cp:revision>
  <dcterms:modified xsi:type="dcterms:W3CDTF">2023-07-10T02:02:50Z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0x0101008D2C17DE742B2348BEF6EA46F275C1E4</vt:lpwstr>
  </property>
  <property fmtid="{D5CDD505-2E9C-101B-9397-08002B2CF9AE}" pid="3" name="MediaServiceImageTags">
    <vt:lpwstr/>
  </property>
</Properties>
</file>